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7"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Josefin Sans" pitchFamily="2" charset="0"/>
      <p:regular r:id="rId38"/>
      <p:bold r:id="rId39"/>
      <p:italic r:id="rId40"/>
      <p:boldItalic r:id="rId41"/>
    </p:embeddedFont>
    <p:embeddedFont>
      <p:font typeface="Josefin Sans Medium" panose="020B0604020202020204"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Lato Light" panose="020F0502020204030204" pitchFamily="34"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Poppins" panose="00000500000000000000" pitchFamily="2" charset="0"/>
      <p:regular r:id="rId58"/>
    </p:embeddedFont>
    <p:embeddedFont>
      <p:font typeface="Roboto" panose="02000000000000000000" pitchFamily="2"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676527-C8BD-432F-AAB9-266CDF55D4F6}">
  <a:tblStyle styleId="{C6676527-C8BD-432F-AAB9-266CDF55D4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1200"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21508b9e6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21508b9e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e5ad8387c5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e5ad8387c5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e5ad8387c5_1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e5ad8387c5_1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e5db38582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e5db3858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73a68cd191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273a68cd191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73a68cd191_6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73a68cd191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73a68cd191_5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73a68cd191_5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39b57580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739b5758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7399c55c7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7399c55c7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73a68cd191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73a68cd19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e5db38582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e5db38582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7399c55c76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7399c55c76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7399c55c7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7399c55c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73a68cd191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73a68cd191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73a68cd191_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73a68cd191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73a68cd191_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73a68cd191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7399c55c76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7399c55c7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73a68cd191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73a68cd191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73a68cd191_3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73a68cd191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e5db38582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e5db3858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7399c55c76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7399c55c7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e5db38582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e5db38582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8bae437e4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8bae437e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7399c55c76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27399c55c7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7399c55c76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27399c55c76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7399c55c76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27399c55c76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7399c55c76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27399c55c7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7399c55c76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27399c55c76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8edff06ba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8edff06ba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8edff06ba9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8edff06ba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e5ad8387c5_1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e5ad8387c5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e5ad8387c5_1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e5ad8387c5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7399c55c76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7399c55c7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e5ad8387c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e5ad8387c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8bae437e4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225750" y="1396050"/>
            <a:ext cx="2538900" cy="120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225750" y="3084075"/>
            <a:ext cx="2538900" cy="561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a:solidFill>
                  <a:schemeClr val="dk2"/>
                </a:solidFill>
                <a:latin typeface="Lato"/>
                <a:ea typeface="Lato"/>
                <a:cs typeface="Lato"/>
                <a:sym typeface="La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5632100" y="1491588"/>
            <a:ext cx="3132600" cy="120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sz="5000" b="1">
                <a:latin typeface="Josefin Sans"/>
                <a:ea typeface="Josefin Sans"/>
                <a:cs typeface="Josefin Sans"/>
                <a:sym typeface="Josefin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11"/>
          <p:cNvSpPr txBox="1">
            <a:spLocks noGrp="1"/>
          </p:cNvSpPr>
          <p:nvPr>
            <p:ph type="title" hasCustomPrompt="1"/>
          </p:nvPr>
        </p:nvSpPr>
        <p:spPr>
          <a:xfrm>
            <a:off x="720000" y="1106125"/>
            <a:ext cx="7704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1" name="Google Shape;71;p11"/>
          <p:cNvSpPr txBox="1">
            <a:spLocks noGrp="1"/>
          </p:cNvSpPr>
          <p:nvPr>
            <p:ph type="body" idx="1"/>
          </p:nvPr>
        </p:nvSpPr>
        <p:spPr>
          <a:xfrm>
            <a:off x="720000" y="3152225"/>
            <a:ext cx="7704000" cy="1300800"/>
          </a:xfrm>
          <a:prstGeom prst="rect">
            <a:avLst/>
          </a:prstGeom>
        </p:spPr>
        <p:txBody>
          <a:bodyPr spcFirstLastPara="1" wrap="square" lIns="91425" tIns="91425" rIns="91425" bIns="91425" anchor="t" anchorCtr="0">
            <a:noAutofit/>
          </a:bodyPr>
          <a:lstStyle>
            <a:lvl1pPr marL="457200" lvl="0" indent="-342900" algn="ctr" rtl="0">
              <a:lnSpc>
                <a:spcPct val="100000"/>
              </a:lnSpc>
              <a:spcBef>
                <a:spcPts val="0"/>
              </a:spcBef>
              <a:spcAft>
                <a:spcPts val="0"/>
              </a:spcAft>
              <a:buSzPts val="1800"/>
              <a:buChar char="●"/>
              <a:defRPr>
                <a:solidFill>
                  <a:schemeClr val="dk2"/>
                </a:solidFill>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2" name="Google Shape;72;p11"/>
          <p:cNvSpPr/>
          <p:nvPr/>
        </p:nvSpPr>
        <p:spPr>
          <a:xfrm>
            <a:off x="976113" y="-1210912"/>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1762600" y="-1487311"/>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501244">
            <a:off x="5729755" y="3876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501244">
            <a:off x="6260568" y="39357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1828969">
            <a:off x="-2265421" y="-2900596"/>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20000" y="552528"/>
            <a:ext cx="37740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80" name="Google Shape;80;p13"/>
          <p:cNvSpPr txBox="1">
            <a:spLocks noGrp="1"/>
          </p:cNvSpPr>
          <p:nvPr>
            <p:ph type="title" idx="2" hasCustomPrompt="1"/>
          </p:nvPr>
        </p:nvSpPr>
        <p:spPr>
          <a:xfrm>
            <a:off x="741775" y="1615003"/>
            <a:ext cx="14121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1" name="Google Shape;81;p13"/>
          <p:cNvSpPr txBox="1">
            <a:spLocks noGrp="1"/>
          </p:cNvSpPr>
          <p:nvPr>
            <p:ph type="subTitle" idx="1"/>
          </p:nvPr>
        </p:nvSpPr>
        <p:spPr>
          <a:xfrm>
            <a:off x="741775" y="2228604"/>
            <a:ext cx="22254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2" name="Google Shape;82;p13"/>
          <p:cNvSpPr txBox="1">
            <a:spLocks noGrp="1"/>
          </p:cNvSpPr>
          <p:nvPr>
            <p:ph type="title" idx="3" hasCustomPrompt="1"/>
          </p:nvPr>
        </p:nvSpPr>
        <p:spPr>
          <a:xfrm>
            <a:off x="3371338" y="1615003"/>
            <a:ext cx="14112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3" name="Google Shape;83;p13"/>
          <p:cNvSpPr txBox="1">
            <a:spLocks noGrp="1"/>
          </p:cNvSpPr>
          <p:nvPr>
            <p:ph type="subTitle" idx="4"/>
          </p:nvPr>
        </p:nvSpPr>
        <p:spPr>
          <a:xfrm>
            <a:off x="3371338" y="2228604"/>
            <a:ext cx="2220900" cy="44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4" name="Google Shape;84;p13"/>
          <p:cNvSpPr txBox="1">
            <a:spLocks noGrp="1"/>
          </p:cNvSpPr>
          <p:nvPr>
            <p:ph type="title" idx="5" hasCustomPrompt="1"/>
          </p:nvPr>
        </p:nvSpPr>
        <p:spPr>
          <a:xfrm>
            <a:off x="5957688" y="1615003"/>
            <a:ext cx="14112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5" name="Google Shape;85;p13"/>
          <p:cNvSpPr txBox="1">
            <a:spLocks noGrp="1"/>
          </p:cNvSpPr>
          <p:nvPr>
            <p:ph type="subTitle" idx="6"/>
          </p:nvPr>
        </p:nvSpPr>
        <p:spPr>
          <a:xfrm>
            <a:off x="5957688" y="2228604"/>
            <a:ext cx="23988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6" name="Google Shape;86;p13"/>
          <p:cNvSpPr txBox="1">
            <a:spLocks noGrp="1"/>
          </p:cNvSpPr>
          <p:nvPr>
            <p:ph type="title" idx="7" hasCustomPrompt="1"/>
          </p:nvPr>
        </p:nvSpPr>
        <p:spPr>
          <a:xfrm>
            <a:off x="741775" y="2964073"/>
            <a:ext cx="14112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7" name="Google Shape;87;p13"/>
          <p:cNvSpPr txBox="1">
            <a:spLocks noGrp="1"/>
          </p:cNvSpPr>
          <p:nvPr>
            <p:ph type="subTitle" idx="8"/>
          </p:nvPr>
        </p:nvSpPr>
        <p:spPr>
          <a:xfrm>
            <a:off x="741775" y="3573285"/>
            <a:ext cx="22254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8" name="Google Shape;88;p13"/>
          <p:cNvSpPr txBox="1">
            <a:spLocks noGrp="1"/>
          </p:cNvSpPr>
          <p:nvPr>
            <p:ph type="title" idx="9" hasCustomPrompt="1"/>
          </p:nvPr>
        </p:nvSpPr>
        <p:spPr>
          <a:xfrm>
            <a:off x="3371338" y="2964073"/>
            <a:ext cx="14112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9" name="Google Shape;89;p13"/>
          <p:cNvSpPr txBox="1">
            <a:spLocks noGrp="1"/>
          </p:cNvSpPr>
          <p:nvPr>
            <p:ph type="subTitle" idx="13"/>
          </p:nvPr>
        </p:nvSpPr>
        <p:spPr>
          <a:xfrm>
            <a:off x="3371338" y="3573285"/>
            <a:ext cx="23958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3"/>
          <p:cNvSpPr txBox="1">
            <a:spLocks noGrp="1"/>
          </p:cNvSpPr>
          <p:nvPr>
            <p:ph type="title" idx="14" hasCustomPrompt="1"/>
          </p:nvPr>
        </p:nvSpPr>
        <p:spPr>
          <a:xfrm>
            <a:off x="5957688" y="2964073"/>
            <a:ext cx="1411200" cy="876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1" name="Google Shape;91;p13"/>
          <p:cNvSpPr txBox="1">
            <a:spLocks noGrp="1"/>
          </p:cNvSpPr>
          <p:nvPr>
            <p:ph type="subTitle" idx="15"/>
          </p:nvPr>
        </p:nvSpPr>
        <p:spPr>
          <a:xfrm>
            <a:off x="5957688" y="3573285"/>
            <a:ext cx="23958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2" name="Google Shape;92;p13"/>
          <p:cNvSpPr/>
          <p:nvPr/>
        </p:nvSpPr>
        <p:spPr>
          <a:xfrm rot="681460" flipH="1">
            <a:off x="-2056195" y="2877808"/>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5006013" y="-14201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rot="681460" flipH="1">
            <a:off x="-2876711" y="2526183"/>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4244013" y="-1259525"/>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txBox="1">
            <a:spLocks noGrp="1"/>
          </p:cNvSpPr>
          <p:nvPr>
            <p:ph type="subTitle" idx="16"/>
          </p:nvPr>
        </p:nvSpPr>
        <p:spPr>
          <a:xfrm>
            <a:off x="741775" y="2539626"/>
            <a:ext cx="22254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7" name="Google Shape;97;p13"/>
          <p:cNvSpPr txBox="1">
            <a:spLocks noGrp="1"/>
          </p:cNvSpPr>
          <p:nvPr>
            <p:ph type="subTitle" idx="17"/>
          </p:nvPr>
        </p:nvSpPr>
        <p:spPr>
          <a:xfrm>
            <a:off x="3371338" y="2539626"/>
            <a:ext cx="22179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8" name="Google Shape;98;p13"/>
          <p:cNvSpPr txBox="1">
            <a:spLocks noGrp="1"/>
          </p:cNvSpPr>
          <p:nvPr>
            <p:ph type="subTitle" idx="18"/>
          </p:nvPr>
        </p:nvSpPr>
        <p:spPr>
          <a:xfrm>
            <a:off x="5957688" y="2539626"/>
            <a:ext cx="23958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9" name="Google Shape;99;p13"/>
          <p:cNvSpPr txBox="1">
            <a:spLocks noGrp="1"/>
          </p:cNvSpPr>
          <p:nvPr>
            <p:ph type="subTitle" idx="19"/>
          </p:nvPr>
        </p:nvSpPr>
        <p:spPr>
          <a:xfrm>
            <a:off x="741775" y="3893946"/>
            <a:ext cx="22254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0" name="Google Shape;100;p13"/>
          <p:cNvSpPr txBox="1">
            <a:spLocks noGrp="1"/>
          </p:cNvSpPr>
          <p:nvPr>
            <p:ph type="subTitle" idx="20"/>
          </p:nvPr>
        </p:nvSpPr>
        <p:spPr>
          <a:xfrm>
            <a:off x="3371338" y="3893946"/>
            <a:ext cx="23958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1" name="Google Shape;101;p13"/>
          <p:cNvSpPr txBox="1">
            <a:spLocks noGrp="1"/>
          </p:cNvSpPr>
          <p:nvPr>
            <p:ph type="subTitle" idx="21"/>
          </p:nvPr>
        </p:nvSpPr>
        <p:spPr>
          <a:xfrm>
            <a:off x="5957688" y="3893946"/>
            <a:ext cx="2395800" cy="5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2">
  <p:cSld name="CUSTOM_2">
    <p:spTree>
      <p:nvGrpSpPr>
        <p:cNvPr id="1" name="Shape 102"/>
        <p:cNvGrpSpPr/>
        <p:nvPr/>
      </p:nvGrpSpPr>
      <p:grpSpPr>
        <a:xfrm>
          <a:off x="0" y="0"/>
          <a:ext cx="0" cy="0"/>
          <a:chOff x="0" y="0"/>
          <a:chExt cx="0" cy="0"/>
        </a:xfrm>
      </p:grpSpPr>
      <p:sp>
        <p:nvSpPr>
          <p:cNvPr id="103" name="Google Shape;103;p14"/>
          <p:cNvSpPr/>
          <p:nvPr/>
        </p:nvSpPr>
        <p:spPr>
          <a:xfrm rot="10643912" flipH="1">
            <a:off x="1643120" y="-812891"/>
            <a:ext cx="9759623" cy="355259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10380898" flipH="1">
            <a:off x="2550050" y="-688654"/>
            <a:ext cx="8700102" cy="3434477"/>
          </a:xfrm>
          <a:custGeom>
            <a:avLst/>
            <a:gdLst/>
            <a:ahLst/>
            <a:cxnLst/>
            <a:rect l="l" t="t" r="r" b="b"/>
            <a:pathLst>
              <a:path w="221112" h="72454" extrusionOk="0">
                <a:moveTo>
                  <a:pt x="221112" y="442"/>
                </a:moveTo>
                <a:cubicBezTo>
                  <a:pt x="218816" y="178"/>
                  <a:pt x="216520" y="1"/>
                  <a:pt x="214268" y="1"/>
                </a:cubicBezTo>
                <a:cubicBezTo>
                  <a:pt x="155193" y="1"/>
                  <a:pt x="135237" y="72454"/>
                  <a:pt x="0" y="72454"/>
                </a:cubicBezTo>
                <a:lnTo>
                  <a:pt x="221112" y="72454"/>
                </a:lnTo>
                <a:close/>
              </a:path>
            </a:pathLst>
          </a:custGeom>
          <a:solidFill>
            <a:schemeClr val="dk2">
              <a:alpha val="687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681460" flipH="1">
            <a:off x="-2056195" y="2877808"/>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681460" flipH="1">
            <a:off x="-2876711" y="2526183"/>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a:spLocks noGrp="1"/>
          </p:cNvSpPr>
          <p:nvPr>
            <p:ph type="title"/>
          </p:nvPr>
        </p:nvSpPr>
        <p:spPr>
          <a:xfrm>
            <a:off x="1998000" y="552525"/>
            <a:ext cx="51480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108" name="Google Shape;108;p14"/>
          <p:cNvSpPr txBox="1">
            <a:spLocks noGrp="1"/>
          </p:cNvSpPr>
          <p:nvPr>
            <p:ph type="title" idx="2" hasCustomPrompt="1"/>
          </p:nvPr>
        </p:nvSpPr>
        <p:spPr>
          <a:xfrm>
            <a:off x="741775" y="1996000"/>
            <a:ext cx="2217900" cy="8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09" name="Google Shape;109;p14"/>
          <p:cNvSpPr txBox="1">
            <a:spLocks noGrp="1"/>
          </p:cNvSpPr>
          <p:nvPr>
            <p:ph type="subTitle" idx="1"/>
          </p:nvPr>
        </p:nvSpPr>
        <p:spPr>
          <a:xfrm>
            <a:off x="741775" y="2609604"/>
            <a:ext cx="22254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0" name="Google Shape;110;p14"/>
          <p:cNvSpPr txBox="1">
            <a:spLocks noGrp="1"/>
          </p:cNvSpPr>
          <p:nvPr>
            <p:ph type="title" idx="3" hasCustomPrompt="1"/>
          </p:nvPr>
        </p:nvSpPr>
        <p:spPr>
          <a:xfrm>
            <a:off x="3371357" y="1996000"/>
            <a:ext cx="2225400" cy="8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1" name="Google Shape;111;p14"/>
          <p:cNvSpPr txBox="1">
            <a:spLocks noGrp="1"/>
          </p:cNvSpPr>
          <p:nvPr>
            <p:ph type="subTitle" idx="4"/>
          </p:nvPr>
        </p:nvSpPr>
        <p:spPr>
          <a:xfrm>
            <a:off x="3371338" y="2609604"/>
            <a:ext cx="2220900" cy="44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2" name="Google Shape;112;p14"/>
          <p:cNvSpPr txBox="1">
            <a:spLocks noGrp="1"/>
          </p:cNvSpPr>
          <p:nvPr>
            <p:ph type="title" idx="5" hasCustomPrompt="1"/>
          </p:nvPr>
        </p:nvSpPr>
        <p:spPr>
          <a:xfrm>
            <a:off x="5957709" y="1996000"/>
            <a:ext cx="2398800" cy="8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3" name="Google Shape;113;p14"/>
          <p:cNvSpPr txBox="1">
            <a:spLocks noGrp="1"/>
          </p:cNvSpPr>
          <p:nvPr>
            <p:ph type="subTitle" idx="6"/>
          </p:nvPr>
        </p:nvSpPr>
        <p:spPr>
          <a:xfrm>
            <a:off x="5957688" y="2609604"/>
            <a:ext cx="23988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4" name="Google Shape;114;p14"/>
          <p:cNvSpPr txBox="1">
            <a:spLocks noGrp="1"/>
          </p:cNvSpPr>
          <p:nvPr>
            <p:ph type="subTitle" idx="7"/>
          </p:nvPr>
        </p:nvSpPr>
        <p:spPr>
          <a:xfrm>
            <a:off x="741775" y="2935034"/>
            <a:ext cx="2225400" cy="57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5" name="Google Shape;115;p14"/>
          <p:cNvSpPr txBox="1">
            <a:spLocks noGrp="1"/>
          </p:cNvSpPr>
          <p:nvPr>
            <p:ph type="subTitle" idx="8"/>
          </p:nvPr>
        </p:nvSpPr>
        <p:spPr>
          <a:xfrm>
            <a:off x="3371338" y="2935034"/>
            <a:ext cx="2217900" cy="57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6" name="Google Shape;116;p14"/>
          <p:cNvSpPr txBox="1">
            <a:spLocks noGrp="1"/>
          </p:cNvSpPr>
          <p:nvPr>
            <p:ph type="subTitle" idx="9"/>
          </p:nvPr>
        </p:nvSpPr>
        <p:spPr>
          <a:xfrm>
            <a:off x="5957688" y="2935034"/>
            <a:ext cx="2395800" cy="57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117"/>
        <p:cNvGrpSpPr/>
        <p:nvPr/>
      </p:nvGrpSpPr>
      <p:grpSpPr>
        <a:xfrm>
          <a:off x="0" y="0"/>
          <a:ext cx="0" cy="0"/>
          <a:chOff x="0" y="0"/>
          <a:chExt cx="0" cy="0"/>
        </a:xfrm>
      </p:grpSpPr>
      <p:sp>
        <p:nvSpPr>
          <p:cNvPr id="118" name="Google Shape;118;p15"/>
          <p:cNvSpPr txBox="1">
            <a:spLocks noGrp="1"/>
          </p:cNvSpPr>
          <p:nvPr>
            <p:ph type="title" hasCustomPrompt="1"/>
          </p:nvPr>
        </p:nvSpPr>
        <p:spPr>
          <a:xfrm>
            <a:off x="720000" y="39325"/>
            <a:ext cx="7704000" cy="1963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12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19" name="Google Shape;119;p15"/>
          <p:cNvSpPr txBox="1">
            <a:spLocks noGrp="1"/>
          </p:cNvSpPr>
          <p:nvPr>
            <p:ph type="title" idx="2"/>
          </p:nvPr>
        </p:nvSpPr>
        <p:spPr>
          <a:xfrm>
            <a:off x="2161300" y="1758275"/>
            <a:ext cx="6262800" cy="1026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2800"/>
              <a:buNone/>
              <a:defRPr>
                <a:solidFill>
                  <a:schemeClr val="dk2"/>
                </a:solidFill>
                <a:latin typeface="Lato"/>
                <a:ea typeface="Lato"/>
                <a:cs typeface="Lato"/>
                <a:sym typeface="Lato"/>
              </a:defRPr>
            </a:lvl1pPr>
            <a:lvl2pPr lvl="1" algn="r" rtl="0">
              <a:spcBef>
                <a:spcPts val="0"/>
              </a:spcBef>
              <a:spcAft>
                <a:spcPts val="0"/>
              </a:spcAft>
              <a:buSzPts val="2800"/>
              <a:buNone/>
              <a:defRPr>
                <a:latin typeface="Lato"/>
                <a:ea typeface="Lato"/>
                <a:cs typeface="Lato"/>
                <a:sym typeface="Lato"/>
              </a:defRPr>
            </a:lvl2pPr>
            <a:lvl3pPr lvl="2" algn="r" rtl="0">
              <a:spcBef>
                <a:spcPts val="0"/>
              </a:spcBef>
              <a:spcAft>
                <a:spcPts val="0"/>
              </a:spcAft>
              <a:buSzPts val="2800"/>
              <a:buNone/>
              <a:defRPr>
                <a:latin typeface="Lato"/>
                <a:ea typeface="Lato"/>
                <a:cs typeface="Lato"/>
                <a:sym typeface="Lato"/>
              </a:defRPr>
            </a:lvl3pPr>
            <a:lvl4pPr lvl="3" algn="r" rtl="0">
              <a:spcBef>
                <a:spcPts val="0"/>
              </a:spcBef>
              <a:spcAft>
                <a:spcPts val="0"/>
              </a:spcAft>
              <a:buSzPts val="2800"/>
              <a:buNone/>
              <a:defRPr>
                <a:latin typeface="Lato"/>
                <a:ea typeface="Lato"/>
                <a:cs typeface="Lato"/>
                <a:sym typeface="Lato"/>
              </a:defRPr>
            </a:lvl4pPr>
            <a:lvl5pPr lvl="4" algn="r" rtl="0">
              <a:spcBef>
                <a:spcPts val="0"/>
              </a:spcBef>
              <a:spcAft>
                <a:spcPts val="0"/>
              </a:spcAft>
              <a:buSzPts val="2800"/>
              <a:buNone/>
              <a:defRPr>
                <a:latin typeface="Lato"/>
                <a:ea typeface="Lato"/>
                <a:cs typeface="Lato"/>
                <a:sym typeface="Lato"/>
              </a:defRPr>
            </a:lvl5pPr>
            <a:lvl6pPr lvl="5" algn="r" rtl="0">
              <a:spcBef>
                <a:spcPts val="0"/>
              </a:spcBef>
              <a:spcAft>
                <a:spcPts val="0"/>
              </a:spcAft>
              <a:buSzPts val="2800"/>
              <a:buNone/>
              <a:defRPr>
                <a:latin typeface="Lato"/>
                <a:ea typeface="Lato"/>
                <a:cs typeface="Lato"/>
                <a:sym typeface="Lato"/>
              </a:defRPr>
            </a:lvl6pPr>
            <a:lvl7pPr lvl="6" algn="r" rtl="0">
              <a:spcBef>
                <a:spcPts val="0"/>
              </a:spcBef>
              <a:spcAft>
                <a:spcPts val="0"/>
              </a:spcAft>
              <a:buSzPts val="2800"/>
              <a:buNone/>
              <a:defRPr>
                <a:latin typeface="Lato"/>
                <a:ea typeface="Lato"/>
                <a:cs typeface="Lato"/>
                <a:sym typeface="Lato"/>
              </a:defRPr>
            </a:lvl7pPr>
            <a:lvl8pPr lvl="7" algn="r" rtl="0">
              <a:spcBef>
                <a:spcPts val="0"/>
              </a:spcBef>
              <a:spcAft>
                <a:spcPts val="0"/>
              </a:spcAft>
              <a:buSzPts val="2800"/>
              <a:buNone/>
              <a:defRPr>
                <a:latin typeface="Lato"/>
                <a:ea typeface="Lato"/>
                <a:cs typeface="Lato"/>
                <a:sym typeface="Lato"/>
              </a:defRPr>
            </a:lvl8pPr>
            <a:lvl9pPr lvl="8" algn="r" rtl="0">
              <a:spcBef>
                <a:spcPts val="0"/>
              </a:spcBef>
              <a:spcAft>
                <a:spcPts val="0"/>
              </a:spcAft>
              <a:buSzPts val="2800"/>
              <a:buNone/>
              <a:defRPr>
                <a:latin typeface="Lato"/>
                <a:ea typeface="Lato"/>
                <a:cs typeface="Lato"/>
                <a:sym typeface="Lato"/>
              </a:defRPr>
            </a:lvl9pPr>
          </a:lstStyle>
          <a:p>
            <a:endParaRPr/>
          </a:p>
        </p:txBody>
      </p:sp>
      <p:sp>
        <p:nvSpPr>
          <p:cNvPr id="120" name="Google Shape;120;p15"/>
          <p:cNvSpPr/>
          <p:nvPr/>
        </p:nvSpPr>
        <p:spPr>
          <a:xfrm rot="1828969">
            <a:off x="-319183" y="-466887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1" name="Google Shape;121;p15"/>
          <p:cNvSpPr/>
          <p:nvPr/>
        </p:nvSpPr>
        <p:spPr>
          <a:xfrm rot="-10238075">
            <a:off x="-1897551" y="3995813"/>
            <a:ext cx="7627127" cy="169975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rot="-10238075">
            <a:off x="-1372846" y="4095755"/>
            <a:ext cx="7627127" cy="169975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rot="10800000">
            <a:off x="-1093987" y="3432951"/>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txBox="1">
            <a:spLocks noGrp="1"/>
          </p:cNvSpPr>
          <p:nvPr>
            <p:ph type="subTitle" idx="1"/>
          </p:nvPr>
        </p:nvSpPr>
        <p:spPr>
          <a:xfrm>
            <a:off x="2161249" y="2328610"/>
            <a:ext cx="6262800" cy="38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rgbClr val="595959"/>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5"/>
        <p:cNvGrpSpPr/>
        <p:nvPr/>
      </p:nvGrpSpPr>
      <p:grpSpPr>
        <a:xfrm>
          <a:off x="0" y="0"/>
          <a:ext cx="0" cy="0"/>
          <a:chOff x="0" y="0"/>
          <a:chExt cx="0" cy="0"/>
        </a:xfrm>
      </p:grpSpPr>
      <p:sp>
        <p:nvSpPr>
          <p:cNvPr id="126" name="Google Shape;126;p16"/>
          <p:cNvSpPr txBox="1">
            <a:spLocks noGrp="1"/>
          </p:cNvSpPr>
          <p:nvPr>
            <p:ph type="title"/>
          </p:nvPr>
        </p:nvSpPr>
        <p:spPr>
          <a:xfrm>
            <a:off x="3018600" y="553075"/>
            <a:ext cx="3106800" cy="10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Josefin Sans"/>
              <a:buNone/>
              <a:defRPr b="1">
                <a:latin typeface="Josefin Sans"/>
                <a:ea typeface="Josefin Sans"/>
                <a:cs typeface="Josefin Sans"/>
                <a:sym typeface="Josefin Sans"/>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7" name="Google Shape;127;p16"/>
          <p:cNvSpPr txBox="1">
            <a:spLocks noGrp="1"/>
          </p:cNvSpPr>
          <p:nvPr>
            <p:ph type="subTitle" idx="1"/>
          </p:nvPr>
        </p:nvSpPr>
        <p:spPr>
          <a:xfrm>
            <a:off x="3018600" y="2834950"/>
            <a:ext cx="3106800" cy="18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8" name="Google Shape;128;p16"/>
          <p:cNvSpPr/>
          <p:nvPr/>
        </p:nvSpPr>
        <p:spPr>
          <a:xfrm rot="10643912" flipH="1">
            <a:off x="1643120" y="-812891"/>
            <a:ext cx="9759623" cy="355259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rot="10380898" flipH="1">
            <a:off x="2550050" y="-688654"/>
            <a:ext cx="8700102" cy="3434477"/>
          </a:xfrm>
          <a:custGeom>
            <a:avLst/>
            <a:gdLst/>
            <a:ahLst/>
            <a:cxnLst/>
            <a:rect l="l" t="t" r="r" b="b"/>
            <a:pathLst>
              <a:path w="221112" h="72454" extrusionOk="0">
                <a:moveTo>
                  <a:pt x="221112" y="442"/>
                </a:moveTo>
                <a:cubicBezTo>
                  <a:pt x="218816" y="178"/>
                  <a:pt x="216520" y="1"/>
                  <a:pt x="214268" y="1"/>
                </a:cubicBezTo>
                <a:cubicBezTo>
                  <a:pt x="155193" y="1"/>
                  <a:pt x="135237" y="72454"/>
                  <a:pt x="0" y="72454"/>
                </a:cubicBezTo>
                <a:lnTo>
                  <a:pt x="221112" y="72454"/>
                </a:lnTo>
                <a:close/>
              </a:path>
            </a:pathLst>
          </a:custGeom>
          <a:solidFill>
            <a:schemeClr val="dk2">
              <a:alpha val="687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rot="-156088" flipH="1">
            <a:off x="-557930" y="1966665"/>
            <a:ext cx="9759623" cy="355259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rot="-419102" flipH="1">
            <a:off x="-405340" y="1960546"/>
            <a:ext cx="8700102" cy="3434477"/>
          </a:xfrm>
          <a:custGeom>
            <a:avLst/>
            <a:gdLst/>
            <a:ahLst/>
            <a:cxnLst/>
            <a:rect l="l" t="t" r="r" b="b"/>
            <a:pathLst>
              <a:path w="221112" h="72454" extrusionOk="0">
                <a:moveTo>
                  <a:pt x="221112" y="442"/>
                </a:moveTo>
                <a:cubicBezTo>
                  <a:pt x="218816" y="178"/>
                  <a:pt x="216520" y="1"/>
                  <a:pt x="214268" y="1"/>
                </a:cubicBezTo>
                <a:cubicBezTo>
                  <a:pt x="155193" y="1"/>
                  <a:pt x="135237" y="72454"/>
                  <a:pt x="0" y="72454"/>
                </a:cubicBezTo>
                <a:lnTo>
                  <a:pt x="221112" y="72454"/>
                </a:lnTo>
                <a:close/>
              </a:path>
            </a:pathLst>
          </a:custGeom>
          <a:solidFill>
            <a:schemeClr val="dk2">
              <a:alpha val="687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720000" y="550263"/>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17"/>
          <p:cNvSpPr/>
          <p:nvPr/>
        </p:nvSpPr>
        <p:spPr>
          <a:xfrm rot="10643912" flipH="1">
            <a:off x="1643120" y="-812891"/>
            <a:ext cx="9759623" cy="355259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10380898" flipH="1">
            <a:off x="2550050" y="-688654"/>
            <a:ext cx="8700102" cy="3434477"/>
          </a:xfrm>
          <a:custGeom>
            <a:avLst/>
            <a:gdLst/>
            <a:ahLst/>
            <a:cxnLst/>
            <a:rect l="l" t="t" r="r" b="b"/>
            <a:pathLst>
              <a:path w="221112" h="72454" extrusionOk="0">
                <a:moveTo>
                  <a:pt x="221112" y="442"/>
                </a:moveTo>
                <a:cubicBezTo>
                  <a:pt x="218816" y="178"/>
                  <a:pt x="216520" y="1"/>
                  <a:pt x="214268" y="1"/>
                </a:cubicBezTo>
                <a:cubicBezTo>
                  <a:pt x="155193" y="1"/>
                  <a:pt x="135237" y="72454"/>
                  <a:pt x="0" y="72454"/>
                </a:cubicBezTo>
                <a:lnTo>
                  <a:pt x="221112" y="72454"/>
                </a:lnTo>
                <a:close/>
              </a:path>
            </a:pathLst>
          </a:custGeom>
          <a:solidFill>
            <a:schemeClr val="dk2">
              <a:alpha val="687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136"/>
        <p:cNvGrpSpPr/>
        <p:nvPr/>
      </p:nvGrpSpPr>
      <p:grpSpPr>
        <a:xfrm>
          <a:off x="0" y="0"/>
          <a:ext cx="0" cy="0"/>
          <a:chOff x="0" y="0"/>
          <a:chExt cx="0" cy="0"/>
        </a:xfrm>
      </p:grpSpPr>
      <p:sp>
        <p:nvSpPr>
          <p:cNvPr id="137" name="Google Shape;137;p18"/>
          <p:cNvSpPr/>
          <p:nvPr/>
        </p:nvSpPr>
        <p:spPr>
          <a:xfrm rot="1828969">
            <a:off x="938629" y="-22211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rot="1828969">
            <a:off x="-1021971" y="-27474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txBox="1">
            <a:spLocks noGrp="1"/>
          </p:cNvSpPr>
          <p:nvPr>
            <p:ph type="title"/>
          </p:nvPr>
        </p:nvSpPr>
        <p:spPr>
          <a:xfrm>
            <a:off x="720000" y="550263"/>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720000" y="551250"/>
            <a:ext cx="2971500" cy="151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2" name="Google Shape;142;p19"/>
          <p:cNvSpPr txBox="1">
            <a:spLocks noGrp="1"/>
          </p:cNvSpPr>
          <p:nvPr>
            <p:ph type="subTitle" idx="1"/>
          </p:nvPr>
        </p:nvSpPr>
        <p:spPr>
          <a:xfrm>
            <a:off x="860700" y="3647542"/>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43" name="Google Shape;143;p19"/>
          <p:cNvSpPr txBox="1">
            <a:spLocks noGrp="1"/>
          </p:cNvSpPr>
          <p:nvPr>
            <p:ph type="subTitle" idx="2"/>
          </p:nvPr>
        </p:nvSpPr>
        <p:spPr>
          <a:xfrm>
            <a:off x="720000" y="2268788"/>
            <a:ext cx="3852000" cy="42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4" name="Google Shape;144;p19"/>
          <p:cNvSpPr txBox="1">
            <a:spLocks noGrp="1"/>
          </p:cNvSpPr>
          <p:nvPr>
            <p:ph type="subTitle" idx="3"/>
          </p:nvPr>
        </p:nvSpPr>
        <p:spPr>
          <a:xfrm>
            <a:off x="2858589" y="3647542"/>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45" name="Google Shape;145;p19"/>
          <p:cNvSpPr txBox="1">
            <a:spLocks noGrp="1"/>
          </p:cNvSpPr>
          <p:nvPr>
            <p:ph type="subTitle" idx="4"/>
          </p:nvPr>
        </p:nvSpPr>
        <p:spPr>
          <a:xfrm>
            <a:off x="4720440" y="3647542"/>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46" name="Google Shape;146;p19"/>
          <p:cNvSpPr txBox="1">
            <a:spLocks noGrp="1"/>
          </p:cNvSpPr>
          <p:nvPr>
            <p:ph type="subTitle" idx="5"/>
          </p:nvPr>
        </p:nvSpPr>
        <p:spPr>
          <a:xfrm>
            <a:off x="6718349" y="3647542"/>
            <a:ext cx="1581300" cy="7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47" name="Google Shape;147;p19"/>
          <p:cNvSpPr txBox="1">
            <a:spLocks noGrp="1"/>
          </p:cNvSpPr>
          <p:nvPr>
            <p:ph type="subTitle" idx="6"/>
          </p:nvPr>
        </p:nvSpPr>
        <p:spPr>
          <a:xfrm>
            <a:off x="4578101" y="2278470"/>
            <a:ext cx="38520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8" name="Google Shape;148;p19"/>
          <p:cNvSpPr txBox="1">
            <a:spLocks noGrp="1"/>
          </p:cNvSpPr>
          <p:nvPr>
            <p:ph type="title" idx="7" hasCustomPrompt="1"/>
          </p:nvPr>
        </p:nvSpPr>
        <p:spPr>
          <a:xfrm>
            <a:off x="1186075" y="2837376"/>
            <a:ext cx="9168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2500">
                <a:solidFill>
                  <a:schemeClr val="l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9" name="Google Shape;149;p19"/>
          <p:cNvSpPr txBox="1">
            <a:spLocks noGrp="1"/>
          </p:cNvSpPr>
          <p:nvPr>
            <p:ph type="title" idx="8" hasCustomPrompt="1"/>
          </p:nvPr>
        </p:nvSpPr>
        <p:spPr>
          <a:xfrm>
            <a:off x="3195084" y="2837376"/>
            <a:ext cx="9144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2500">
                <a:solidFill>
                  <a:schemeClr val="l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0" name="Google Shape;150;p19"/>
          <p:cNvSpPr/>
          <p:nvPr/>
        </p:nvSpPr>
        <p:spPr>
          <a:xfrm rot="10326918" flipH="1">
            <a:off x="4508692" y="-665835"/>
            <a:ext cx="5011441" cy="304623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rot="9924234" flipH="1">
            <a:off x="5227228" y="-918671"/>
            <a:ext cx="5011807" cy="304608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8">
    <p:spTree>
      <p:nvGrpSpPr>
        <p:cNvPr id="1" name="Shape 152"/>
        <p:cNvGrpSpPr/>
        <p:nvPr/>
      </p:nvGrpSpPr>
      <p:grpSpPr>
        <a:xfrm>
          <a:off x="0" y="0"/>
          <a:ext cx="0" cy="0"/>
          <a:chOff x="0" y="0"/>
          <a:chExt cx="0" cy="0"/>
        </a:xfrm>
      </p:grpSpPr>
      <p:sp>
        <p:nvSpPr>
          <p:cNvPr id="153" name="Google Shape;153;p20"/>
          <p:cNvSpPr/>
          <p:nvPr/>
        </p:nvSpPr>
        <p:spPr>
          <a:xfrm rot="-10501244">
            <a:off x="4750330" y="4257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rot="10799719">
            <a:off x="3044004" y="4485368"/>
            <a:ext cx="7626972"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rot="-298756" flipH="1">
            <a:off x="-2355320" y="-943443"/>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rot="281" flipH="1">
            <a:off x="-4061646" y="-1171633"/>
            <a:ext cx="7626972"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txBox="1">
            <a:spLocks noGrp="1"/>
          </p:cNvSpPr>
          <p:nvPr>
            <p:ph type="title"/>
          </p:nvPr>
        </p:nvSpPr>
        <p:spPr>
          <a:xfrm>
            <a:off x="5520600" y="551250"/>
            <a:ext cx="2971500" cy="1519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b="1">
                <a:latin typeface="Josefin Sans"/>
                <a:ea typeface="Josefin Sans"/>
                <a:cs typeface="Josefin Sans"/>
                <a:sym typeface="Josefin Sans"/>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158" name="Google Shape;158;p20"/>
          <p:cNvSpPr txBox="1">
            <a:spLocks noGrp="1"/>
          </p:cNvSpPr>
          <p:nvPr>
            <p:ph type="subTitle" idx="1"/>
          </p:nvPr>
        </p:nvSpPr>
        <p:spPr>
          <a:xfrm>
            <a:off x="3625341" y="3400000"/>
            <a:ext cx="2194500" cy="10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159" name="Google Shape;159;p20"/>
          <p:cNvSpPr txBox="1">
            <a:spLocks noGrp="1"/>
          </p:cNvSpPr>
          <p:nvPr>
            <p:ph type="subTitle" idx="2"/>
          </p:nvPr>
        </p:nvSpPr>
        <p:spPr>
          <a:xfrm>
            <a:off x="6279741" y="3400000"/>
            <a:ext cx="2194500" cy="10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160" name="Google Shape;160;p20"/>
          <p:cNvSpPr txBox="1">
            <a:spLocks noGrp="1"/>
          </p:cNvSpPr>
          <p:nvPr>
            <p:ph type="subTitle" idx="3"/>
          </p:nvPr>
        </p:nvSpPr>
        <p:spPr>
          <a:xfrm>
            <a:off x="3616200" y="3058050"/>
            <a:ext cx="2221500" cy="42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61" name="Google Shape;161;p20"/>
          <p:cNvSpPr txBox="1">
            <a:spLocks noGrp="1"/>
          </p:cNvSpPr>
          <p:nvPr>
            <p:ph type="subTitle" idx="4"/>
          </p:nvPr>
        </p:nvSpPr>
        <p:spPr>
          <a:xfrm>
            <a:off x="6270600" y="3058050"/>
            <a:ext cx="2221500" cy="42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hasCustomPrompt="1"/>
          </p:nvPr>
        </p:nvSpPr>
        <p:spPr>
          <a:xfrm>
            <a:off x="720000" y="877525"/>
            <a:ext cx="7704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p:nvPr/>
        </p:nvSpPr>
        <p:spPr>
          <a:xfrm>
            <a:off x="5707038" y="-14201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976113" y="-1259512"/>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idx="2"/>
          </p:nvPr>
        </p:nvSpPr>
        <p:spPr>
          <a:xfrm>
            <a:off x="1433700" y="2569800"/>
            <a:ext cx="6276600" cy="102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800"/>
              <a:buNone/>
              <a:defRPr>
                <a:solidFill>
                  <a:schemeClr val="dk2"/>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7" name="Google Shape;17;p3"/>
          <p:cNvSpPr/>
          <p:nvPr/>
        </p:nvSpPr>
        <p:spPr>
          <a:xfrm>
            <a:off x="-1436887" y="-142012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10501244">
            <a:off x="5729755" y="3876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501244">
            <a:off x="6260568" y="39357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1436887" y="4290201"/>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828969">
            <a:off x="385667" y="-33163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ubTitle" idx="1"/>
          </p:nvPr>
        </p:nvSpPr>
        <p:spPr>
          <a:xfrm>
            <a:off x="1433700" y="3157133"/>
            <a:ext cx="6276600" cy="18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595959"/>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2">
  <p:cSld name="CUSTOM_37">
    <p:spTree>
      <p:nvGrpSpPr>
        <p:cNvPr id="1" name="Shape 162"/>
        <p:cNvGrpSpPr/>
        <p:nvPr/>
      </p:nvGrpSpPr>
      <p:grpSpPr>
        <a:xfrm>
          <a:off x="0" y="0"/>
          <a:ext cx="0" cy="0"/>
          <a:chOff x="0" y="0"/>
          <a:chExt cx="0" cy="0"/>
        </a:xfrm>
      </p:grpSpPr>
      <p:sp>
        <p:nvSpPr>
          <p:cNvPr id="163" name="Google Shape;163;p21"/>
          <p:cNvSpPr txBox="1">
            <a:spLocks noGrp="1"/>
          </p:cNvSpPr>
          <p:nvPr>
            <p:ph type="title" hasCustomPrompt="1"/>
          </p:nvPr>
        </p:nvSpPr>
        <p:spPr>
          <a:xfrm>
            <a:off x="853350" y="344125"/>
            <a:ext cx="41901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4" name="Google Shape;164;p21"/>
          <p:cNvSpPr txBox="1">
            <a:spLocks noGrp="1"/>
          </p:cNvSpPr>
          <p:nvPr>
            <p:ph type="title" idx="2"/>
          </p:nvPr>
        </p:nvSpPr>
        <p:spPr>
          <a:xfrm>
            <a:off x="853350" y="2188800"/>
            <a:ext cx="5586900" cy="46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solidFill>
                  <a:schemeClr val="dk2"/>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65" name="Google Shape;165;p21"/>
          <p:cNvSpPr/>
          <p:nvPr/>
        </p:nvSpPr>
        <p:spPr>
          <a:xfrm rot="547">
            <a:off x="-1668208" y="-5068785"/>
            <a:ext cx="12937609" cy="1277606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6" name="Google Shape;166;p21"/>
          <p:cNvSpPr/>
          <p:nvPr/>
        </p:nvSpPr>
        <p:spPr>
          <a:xfrm rot="547">
            <a:off x="-620458" y="-5221185"/>
            <a:ext cx="12937609" cy="1277606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7" name="Google Shape;167;p21"/>
          <p:cNvSpPr txBox="1">
            <a:spLocks noGrp="1"/>
          </p:cNvSpPr>
          <p:nvPr>
            <p:ph type="subTitle" idx="1"/>
          </p:nvPr>
        </p:nvSpPr>
        <p:spPr>
          <a:xfrm>
            <a:off x="853350" y="2644642"/>
            <a:ext cx="5586900" cy="4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595959"/>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720000" y="553082"/>
            <a:ext cx="2537100" cy="113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0" name="Google Shape;170;p22"/>
          <p:cNvSpPr txBox="1">
            <a:spLocks noGrp="1"/>
          </p:cNvSpPr>
          <p:nvPr>
            <p:ph type="subTitle" idx="1"/>
          </p:nvPr>
        </p:nvSpPr>
        <p:spPr>
          <a:xfrm>
            <a:off x="815991" y="3166277"/>
            <a:ext cx="21945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171" name="Google Shape;171;p22"/>
          <p:cNvSpPr txBox="1">
            <a:spLocks noGrp="1"/>
          </p:cNvSpPr>
          <p:nvPr>
            <p:ph type="subTitle" idx="2"/>
          </p:nvPr>
        </p:nvSpPr>
        <p:spPr>
          <a:xfrm>
            <a:off x="3470391" y="3166277"/>
            <a:ext cx="21945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172" name="Google Shape;172;p22"/>
          <p:cNvSpPr txBox="1">
            <a:spLocks noGrp="1"/>
          </p:cNvSpPr>
          <p:nvPr>
            <p:ph type="subTitle" idx="3"/>
          </p:nvPr>
        </p:nvSpPr>
        <p:spPr>
          <a:xfrm>
            <a:off x="6132790" y="3166277"/>
            <a:ext cx="21945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173" name="Google Shape;173;p22"/>
          <p:cNvSpPr txBox="1">
            <a:spLocks noGrp="1"/>
          </p:cNvSpPr>
          <p:nvPr>
            <p:ph type="subTitle" idx="4"/>
          </p:nvPr>
        </p:nvSpPr>
        <p:spPr>
          <a:xfrm>
            <a:off x="806850" y="2824327"/>
            <a:ext cx="22215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74" name="Google Shape;174;p22"/>
          <p:cNvSpPr txBox="1">
            <a:spLocks noGrp="1"/>
          </p:cNvSpPr>
          <p:nvPr>
            <p:ph type="subTitle" idx="5"/>
          </p:nvPr>
        </p:nvSpPr>
        <p:spPr>
          <a:xfrm>
            <a:off x="3461250" y="2824327"/>
            <a:ext cx="22215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75" name="Google Shape;175;p22"/>
          <p:cNvSpPr txBox="1">
            <a:spLocks noGrp="1"/>
          </p:cNvSpPr>
          <p:nvPr>
            <p:ph type="subTitle" idx="6"/>
          </p:nvPr>
        </p:nvSpPr>
        <p:spPr>
          <a:xfrm>
            <a:off x="6115650" y="2824327"/>
            <a:ext cx="22215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76" name="Google Shape;176;p22"/>
          <p:cNvSpPr/>
          <p:nvPr/>
        </p:nvSpPr>
        <p:spPr>
          <a:xfrm>
            <a:off x="991600" y="-17075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rot="1828969">
            <a:off x="938629" y="-25259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rot="1828969">
            <a:off x="-1021971" y="-30522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2134600" y="-14027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2">
  <p:cSld name="CUSTOM_10">
    <p:spTree>
      <p:nvGrpSpPr>
        <p:cNvPr id="1" name="Shape 180"/>
        <p:cNvGrpSpPr/>
        <p:nvPr/>
      </p:nvGrpSpPr>
      <p:grpSpPr>
        <a:xfrm>
          <a:off x="0" y="0"/>
          <a:ext cx="0" cy="0"/>
          <a:chOff x="0" y="0"/>
          <a:chExt cx="0" cy="0"/>
        </a:xfrm>
      </p:grpSpPr>
      <p:sp>
        <p:nvSpPr>
          <p:cNvPr id="181" name="Google Shape;181;p23"/>
          <p:cNvSpPr/>
          <p:nvPr/>
        </p:nvSpPr>
        <p:spPr>
          <a:xfrm flipH="1">
            <a:off x="-4780550" y="-19361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flipH="1">
            <a:off x="-5923550" y="-16313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rot="-10156992">
            <a:off x="-4380591" y="4301639"/>
            <a:ext cx="12883605" cy="216324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10156992">
            <a:off x="-5446969" y="3789595"/>
            <a:ext cx="12883605" cy="216324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subTitle" idx="1"/>
          </p:nvPr>
        </p:nvSpPr>
        <p:spPr>
          <a:xfrm>
            <a:off x="852525" y="2756033"/>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86" name="Google Shape;186;p23"/>
          <p:cNvSpPr txBox="1">
            <a:spLocks noGrp="1"/>
          </p:cNvSpPr>
          <p:nvPr>
            <p:ph type="subTitle" idx="2"/>
          </p:nvPr>
        </p:nvSpPr>
        <p:spPr>
          <a:xfrm>
            <a:off x="2850414" y="2756033"/>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87" name="Google Shape;187;p23"/>
          <p:cNvSpPr txBox="1">
            <a:spLocks noGrp="1"/>
          </p:cNvSpPr>
          <p:nvPr>
            <p:ph type="subTitle" idx="3"/>
          </p:nvPr>
        </p:nvSpPr>
        <p:spPr>
          <a:xfrm>
            <a:off x="4712265" y="2756033"/>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88" name="Google Shape;188;p23"/>
          <p:cNvSpPr txBox="1">
            <a:spLocks noGrp="1"/>
          </p:cNvSpPr>
          <p:nvPr>
            <p:ph type="subTitle" idx="4"/>
          </p:nvPr>
        </p:nvSpPr>
        <p:spPr>
          <a:xfrm>
            <a:off x="6710174" y="2741625"/>
            <a:ext cx="1581300" cy="7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89" name="Google Shape;189;p23"/>
          <p:cNvSpPr txBox="1">
            <a:spLocks noGrp="1"/>
          </p:cNvSpPr>
          <p:nvPr>
            <p:ph type="subTitle" idx="5"/>
          </p:nvPr>
        </p:nvSpPr>
        <p:spPr>
          <a:xfrm>
            <a:off x="852525" y="2410350"/>
            <a:ext cx="15813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90" name="Google Shape;190;p23"/>
          <p:cNvSpPr txBox="1">
            <a:spLocks noGrp="1"/>
          </p:cNvSpPr>
          <p:nvPr>
            <p:ph type="subTitle" idx="6"/>
          </p:nvPr>
        </p:nvSpPr>
        <p:spPr>
          <a:xfrm>
            <a:off x="2850425" y="2410350"/>
            <a:ext cx="1653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91" name="Google Shape;191;p23"/>
          <p:cNvSpPr txBox="1">
            <a:spLocks noGrp="1"/>
          </p:cNvSpPr>
          <p:nvPr>
            <p:ph type="subTitle" idx="7"/>
          </p:nvPr>
        </p:nvSpPr>
        <p:spPr>
          <a:xfrm>
            <a:off x="4639825" y="2410350"/>
            <a:ext cx="1653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92" name="Google Shape;192;p23"/>
          <p:cNvSpPr txBox="1">
            <a:spLocks noGrp="1"/>
          </p:cNvSpPr>
          <p:nvPr>
            <p:ph type="subTitle" idx="8"/>
          </p:nvPr>
        </p:nvSpPr>
        <p:spPr>
          <a:xfrm>
            <a:off x="6710175" y="2422417"/>
            <a:ext cx="1653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193" name="Google Shape;193;p23"/>
          <p:cNvSpPr txBox="1">
            <a:spLocks noGrp="1"/>
          </p:cNvSpPr>
          <p:nvPr>
            <p:ph type="title"/>
          </p:nvPr>
        </p:nvSpPr>
        <p:spPr>
          <a:xfrm>
            <a:off x="5924725" y="551250"/>
            <a:ext cx="2567400" cy="1519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b="1">
                <a:latin typeface="Josefin Sans"/>
                <a:ea typeface="Josefin Sans"/>
                <a:cs typeface="Josefin Sans"/>
                <a:sym typeface="Josefin Sans"/>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1">
  <p:cSld name="CUSTOM_11">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720000" y="544622"/>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6" name="Google Shape;196;p24"/>
          <p:cNvSpPr txBox="1">
            <a:spLocks noGrp="1"/>
          </p:cNvSpPr>
          <p:nvPr>
            <p:ph type="subTitle" idx="1"/>
          </p:nvPr>
        </p:nvSpPr>
        <p:spPr>
          <a:xfrm>
            <a:off x="702375" y="3196740"/>
            <a:ext cx="1486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97" name="Google Shape;197;p24"/>
          <p:cNvSpPr txBox="1">
            <a:spLocks noGrp="1"/>
          </p:cNvSpPr>
          <p:nvPr>
            <p:ph type="subTitle" idx="2"/>
          </p:nvPr>
        </p:nvSpPr>
        <p:spPr>
          <a:xfrm>
            <a:off x="702804" y="2863461"/>
            <a:ext cx="14859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8" name="Google Shape;198;p24"/>
          <p:cNvSpPr txBox="1">
            <a:spLocks noGrp="1"/>
          </p:cNvSpPr>
          <p:nvPr>
            <p:ph type="subTitle" idx="3"/>
          </p:nvPr>
        </p:nvSpPr>
        <p:spPr>
          <a:xfrm>
            <a:off x="2267234" y="3196751"/>
            <a:ext cx="1486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99" name="Google Shape;199;p24"/>
          <p:cNvSpPr txBox="1">
            <a:spLocks noGrp="1"/>
          </p:cNvSpPr>
          <p:nvPr>
            <p:ph type="subTitle" idx="4"/>
          </p:nvPr>
        </p:nvSpPr>
        <p:spPr>
          <a:xfrm>
            <a:off x="2267657" y="2863461"/>
            <a:ext cx="14859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0" name="Google Shape;200;p24"/>
          <p:cNvSpPr txBox="1">
            <a:spLocks noGrp="1"/>
          </p:cNvSpPr>
          <p:nvPr>
            <p:ph type="subTitle" idx="5"/>
          </p:nvPr>
        </p:nvSpPr>
        <p:spPr>
          <a:xfrm>
            <a:off x="3832084" y="3196751"/>
            <a:ext cx="1486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01" name="Google Shape;201;p24"/>
          <p:cNvSpPr txBox="1">
            <a:spLocks noGrp="1"/>
          </p:cNvSpPr>
          <p:nvPr>
            <p:ph type="subTitle" idx="6"/>
          </p:nvPr>
        </p:nvSpPr>
        <p:spPr>
          <a:xfrm>
            <a:off x="3832507" y="2863461"/>
            <a:ext cx="1485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2" name="Google Shape;202;p24"/>
          <p:cNvSpPr txBox="1">
            <a:spLocks noGrp="1"/>
          </p:cNvSpPr>
          <p:nvPr>
            <p:ph type="subTitle" idx="7"/>
          </p:nvPr>
        </p:nvSpPr>
        <p:spPr>
          <a:xfrm>
            <a:off x="5396934" y="3196751"/>
            <a:ext cx="1486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03" name="Google Shape;203;p24"/>
          <p:cNvSpPr txBox="1">
            <a:spLocks noGrp="1"/>
          </p:cNvSpPr>
          <p:nvPr>
            <p:ph type="subTitle" idx="8"/>
          </p:nvPr>
        </p:nvSpPr>
        <p:spPr>
          <a:xfrm>
            <a:off x="5397357" y="2863461"/>
            <a:ext cx="1485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4" name="Google Shape;204;p24"/>
          <p:cNvSpPr txBox="1">
            <a:spLocks noGrp="1"/>
          </p:cNvSpPr>
          <p:nvPr>
            <p:ph type="subTitle" idx="9"/>
          </p:nvPr>
        </p:nvSpPr>
        <p:spPr>
          <a:xfrm>
            <a:off x="6961784" y="3196751"/>
            <a:ext cx="1486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05" name="Google Shape;205;p24"/>
          <p:cNvSpPr txBox="1">
            <a:spLocks noGrp="1"/>
          </p:cNvSpPr>
          <p:nvPr>
            <p:ph type="subTitle" idx="13"/>
          </p:nvPr>
        </p:nvSpPr>
        <p:spPr>
          <a:xfrm>
            <a:off x="6962384" y="2863461"/>
            <a:ext cx="14856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6" name="Google Shape;206;p24"/>
          <p:cNvSpPr/>
          <p:nvPr/>
        </p:nvSpPr>
        <p:spPr>
          <a:xfrm rot="10326918" flipH="1">
            <a:off x="4508692" y="-665835"/>
            <a:ext cx="5011441" cy="304623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rot="9924234" flipH="1">
            <a:off x="5227228" y="-918671"/>
            <a:ext cx="5011807" cy="304608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rot="3711725">
            <a:off x="-6069588" y="903027"/>
            <a:ext cx="9656693" cy="365920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rot="3630967">
            <a:off x="-4453457" y="2153122"/>
            <a:ext cx="8699755" cy="3578226"/>
          </a:xfrm>
          <a:custGeom>
            <a:avLst/>
            <a:gdLst/>
            <a:ahLst/>
            <a:cxnLst/>
            <a:rect l="l" t="t" r="r" b="b"/>
            <a:pathLst>
              <a:path w="221112" h="72454" extrusionOk="0">
                <a:moveTo>
                  <a:pt x="221112" y="442"/>
                </a:moveTo>
                <a:cubicBezTo>
                  <a:pt x="218816" y="178"/>
                  <a:pt x="216520" y="1"/>
                  <a:pt x="214268" y="1"/>
                </a:cubicBezTo>
                <a:cubicBezTo>
                  <a:pt x="155193" y="1"/>
                  <a:pt x="135237" y="72454"/>
                  <a:pt x="0" y="72454"/>
                </a:cubicBezTo>
                <a:lnTo>
                  <a:pt x="221112" y="72454"/>
                </a:lnTo>
                <a:close/>
              </a:path>
            </a:pathLst>
          </a:custGeom>
          <a:solidFill>
            <a:schemeClr val="dk2">
              <a:alpha val="687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2">
    <p:spTree>
      <p:nvGrpSpPr>
        <p:cNvPr id="1" name="Shape 210"/>
        <p:cNvGrpSpPr/>
        <p:nvPr/>
      </p:nvGrpSpPr>
      <p:grpSpPr>
        <a:xfrm>
          <a:off x="0" y="0"/>
          <a:ext cx="0" cy="0"/>
          <a:chOff x="0" y="0"/>
          <a:chExt cx="0" cy="0"/>
        </a:xfrm>
      </p:grpSpPr>
      <p:sp>
        <p:nvSpPr>
          <p:cNvPr id="211" name="Google Shape;211;p25"/>
          <p:cNvSpPr/>
          <p:nvPr/>
        </p:nvSpPr>
        <p:spPr>
          <a:xfrm>
            <a:off x="1422038" y="-15680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0501244">
            <a:off x="5729755" y="3876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rot="-10501244">
            <a:off x="6260568" y="39357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109538" y="-1259525"/>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txBox="1">
            <a:spLocks noGrp="1"/>
          </p:cNvSpPr>
          <p:nvPr>
            <p:ph type="subTitle" idx="1"/>
          </p:nvPr>
        </p:nvSpPr>
        <p:spPr>
          <a:xfrm>
            <a:off x="831295" y="3041568"/>
            <a:ext cx="1581300" cy="7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16" name="Google Shape;216;p25"/>
          <p:cNvSpPr txBox="1">
            <a:spLocks noGrp="1"/>
          </p:cNvSpPr>
          <p:nvPr>
            <p:ph type="subTitle" idx="2"/>
          </p:nvPr>
        </p:nvSpPr>
        <p:spPr>
          <a:xfrm>
            <a:off x="2829275" y="3041568"/>
            <a:ext cx="1581300" cy="7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17" name="Google Shape;217;p25"/>
          <p:cNvSpPr txBox="1">
            <a:spLocks noGrp="1"/>
          </p:cNvSpPr>
          <p:nvPr>
            <p:ph type="subTitle" idx="3"/>
          </p:nvPr>
        </p:nvSpPr>
        <p:spPr>
          <a:xfrm>
            <a:off x="831295" y="2710293"/>
            <a:ext cx="15813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218" name="Google Shape;218;p25"/>
          <p:cNvSpPr txBox="1">
            <a:spLocks noGrp="1"/>
          </p:cNvSpPr>
          <p:nvPr>
            <p:ph type="subTitle" idx="4"/>
          </p:nvPr>
        </p:nvSpPr>
        <p:spPr>
          <a:xfrm>
            <a:off x="2829275" y="2707953"/>
            <a:ext cx="15813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219" name="Google Shape;219;p25"/>
          <p:cNvSpPr txBox="1">
            <a:spLocks noGrp="1"/>
          </p:cNvSpPr>
          <p:nvPr>
            <p:ph type="title"/>
          </p:nvPr>
        </p:nvSpPr>
        <p:spPr>
          <a:xfrm>
            <a:off x="2782325" y="589350"/>
            <a:ext cx="3579300" cy="110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b="1">
                <a:latin typeface="Josefin Sans"/>
                <a:ea typeface="Josefin Sans"/>
                <a:cs typeface="Josefin Sans"/>
                <a:sym typeface="Josefin Sans"/>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1">
  <p:cSld name="CUSTOM_13">
    <p:spTree>
      <p:nvGrpSpPr>
        <p:cNvPr id="1" name="Shape 220"/>
        <p:cNvGrpSpPr/>
        <p:nvPr/>
      </p:nvGrpSpPr>
      <p:grpSpPr>
        <a:xfrm>
          <a:off x="0" y="0"/>
          <a:ext cx="0" cy="0"/>
          <a:chOff x="0" y="0"/>
          <a:chExt cx="0" cy="0"/>
        </a:xfrm>
      </p:grpSpPr>
      <p:sp>
        <p:nvSpPr>
          <p:cNvPr id="221" name="Google Shape;221;p26"/>
          <p:cNvSpPr/>
          <p:nvPr/>
        </p:nvSpPr>
        <p:spPr>
          <a:xfrm rot="10544683">
            <a:off x="-4548438" y="4555441"/>
            <a:ext cx="17096498" cy="287046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txBox="1">
            <a:spLocks noGrp="1"/>
          </p:cNvSpPr>
          <p:nvPr>
            <p:ph type="title"/>
          </p:nvPr>
        </p:nvSpPr>
        <p:spPr>
          <a:xfrm>
            <a:off x="1933800" y="2885492"/>
            <a:ext cx="5276400" cy="53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Font typeface="Roboto"/>
              <a:buNone/>
              <a:defRPr sz="2300" b="1">
                <a:latin typeface="Josefin Sans"/>
                <a:ea typeface="Josefin Sans"/>
                <a:cs typeface="Josefin Sans"/>
                <a:sym typeface="Josefin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3" name="Google Shape;223;p26"/>
          <p:cNvSpPr txBox="1">
            <a:spLocks noGrp="1"/>
          </p:cNvSpPr>
          <p:nvPr>
            <p:ph type="subTitle" idx="1"/>
          </p:nvPr>
        </p:nvSpPr>
        <p:spPr>
          <a:xfrm>
            <a:off x="1933800" y="1783413"/>
            <a:ext cx="5276400" cy="10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Josefin Sans Medium"/>
              <a:buNone/>
              <a:defRPr sz="23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4" name="Google Shape;224;p26"/>
          <p:cNvSpPr/>
          <p:nvPr/>
        </p:nvSpPr>
        <p:spPr>
          <a:xfrm rot="10544857">
            <a:off x="-4175339" y="4363431"/>
            <a:ext cx="15168034" cy="2749096"/>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rot="-9514689">
            <a:off x="-1896586" y="-5068734"/>
            <a:ext cx="12937161" cy="12775978"/>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rot="-9645250">
            <a:off x="-1887453" y="-4914275"/>
            <a:ext cx="12936735" cy="1277607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2">
  <p:cSld name="CUSTOM_14">
    <p:spTree>
      <p:nvGrpSpPr>
        <p:cNvPr id="1" name="Shape 227"/>
        <p:cNvGrpSpPr/>
        <p:nvPr/>
      </p:nvGrpSpPr>
      <p:grpSpPr>
        <a:xfrm>
          <a:off x="0" y="0"/>
          <a:ext cx="0" cy="0"/>
          <a:chOff x="0" y="0"/>
          <a:chExt cx="0" cy="0"/>
        </a:xfrm>
      </p:grpSpPr>
      <p:sp>
        <p:nvSpPr>
          <p:cNvPr id="228" name="Google Shape;228;p27"/>
          <p:cNvSpPr/>
          <p:nvPr/>
        </p:nvSpPr>
        <p:spPr>
          <a:xfrm rot="-5712136">
            <a:off x="2080785" y="-1488004"/>
            <a:ext cx="7271387" cy="7428138"/>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rot="-5712136">
            <a:off x="2494775" y="-384606"/>
            <a:ext cx="7271387" cy="7428138"/>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txBox="1">
            <a:spLocks noGrp="1"/>
          </p:cNvSpPr>
          <p:nvPr>
            <p:ph type="title"/>
          </p:nvPr>
        </p:nvSpPr>
        <p:spPr>
          <a:xfrm>
            <a:off x="713200" y="3154593"/>
            <a:ext cx="3998400" cy="53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Roboto"/>
              <a:buNone/>
              <a:defRPr sz="2300" b="1">
                <a:latin typeface="Josefin Sans"/>
                <a:ea typeface="Josefin Sans"/>
                <a:cs typeface="Josefin Sans"/>
                <a:sym typeface="Josefin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1" name="Google Shape;231;p27"/>
          <p:cNvSpPr txBox="1">
            <a:spLocks noGrp="1"/>
          </p:cNvSpPr>
          <p:nvPr>
            <p:ph type="subTitle" idx="1"/>
          </p:nvPr>
        </p:nvSpPr>
        <p:spPr>
          <a:xfrm>
            <a:off x="713200" y="1692350"/>
            <a:ext cx="3998400" cy="10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Josefin Sans Medium"/>
              <a:buNone/>
              <a:defRPr sz="2300">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3">
  <p:cSld name="CUSTOM_38">
    <p:spTree>
      <p:nvGrpSpPr>
        <p:cNvPr id="1" name="Shape 232"/>
        <p:cNvGrpSpPr/>
        <p:nvPr/>
      </p:nvGrpSpPr>
      <p:grpSpPr>
        <a:xfrm>
          <a:off x="0" y="0"/>
          <a:ext cx="0" cy="0"/>
          <a:chOff x="0" y="0"/>
          <a:chExt cx="0" cy="0"/>
        </a:xfrm>
      </p:grpSpPr>
      <p:sp>
        <p:nvSpPr>
          <p:cNvPr id="233" name="Google Shape;233;p28"/>
          <p:cNvSpPr/>
          <p:nvPr/>
        </p:nvSpPr>
        <p:spPr>
          <a:xfrm rot="5712136" flipH="1">
            <a:off x="-169825" y="-1526104"/>
            <a:ext cx="7271387" cy="7428138"/>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rot="5712136" flipH="1">
            <a:off x="-583815" y="-422706"/>
            <a:ext cx="7271387" cy="7428138"/>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txBox="1">
            <a:spLocks noGrp="1"/>
          </p:cNvSpPr>
          <p:nvPr>
            <p:ph type="title" hasCustomPrompt="1"/>
          </p:nvPr>
        </p:nvSpPr>
        <p:spPr>
          <a:xfrm>
            <a:off x="3901350" y="1174050"/>
            <a:ext cx="4190100" cy="1963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12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36" name="Google Shape;236;p28"/>
          <p:cNvSpPr txBox="1">
            <a:spLocks noGrp="1"/>
          </p:cNvSpPr>
          <p:nvPr>
            <p:ph type="title" idx="2"/>
          </p:nvPr>
        </p:nvSpPr>
        <p:spPr>
          <a:xfrm>
            <a:off x="2809650" y="3018725"/>
            <a:ext cx="5281800" cy="425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2800"/>
              <a:buNone/>
              <a:defRPr>
                <a:solidFill>
                  <a:schemeClr val="dk2"/>
                </a:solidFill>
                <a:latin typeface="Lato"/>
                <a:ea typeface="Lato"/>
                <a:cs typeface="Lato"/>
                <a:sym typeface="Lato"/>
              </a:defRPr>
            </a:lvl1pPr>
            <a:lvl2pPr lvl="1" algn="r" rtl="0">
              <a:spcBef>
                <a:spcPts val="0"/>
              </a:spcBef>
              <a:spcAft>
                <a:spcPts val="0"/>
              </a:spcAft>
              <a:buSzPts val="2800"/>
              <a:buNone/>
              <a:defRPr>
                <a:latin typeface="Lato"/>
                <a:ea typeface="Lato"/>
                <a:cs typeface="Lato"/>
                <a:sym typeface="Lato"/>
              </a:defRPr>
            </a:lvl2pPr>
            <a:lvl3pPr lvl="2" algn="r" rtl="0">
              <a:spcBef>
                <a:spcPts val="0"/>
              </a:spcBef>
              <a:spcAft>
                <a:spcPts val="0"/>
              </a:spcAft>
              <a:buSzPts val="2800"/>
              <a:buNone/>
              <a:defRPr>
                <a:latin typeface="Lato"/>
                <a:ea typeface="Lato"/>
                <a:cs typeface="Lato"/>
                <a:sym typeface="Lato"/>
              </a:defRPr>
            </a:lvl3pPr>
            <a:lvl4pPr lvl="3" algn="r" rtl="0">
              <a:spcBef>
                <a:spcPts val="0"/>
              </a:spcBef>
              <a:spcAft>
                <a:spcPts val="0"/>
              </a:spcAft>
              <a:buSzPts val="2800"/>
              <a:buNone/>
              <a:defRPr>
                <a:latin typeface="Lato"/>
                <a:ea typeface="Lato"/>
                <a:cs typeface="Lato"/>
                <a:sym typeface="Lato"/>
              </a:defRPr>
            </a:lvl4pPr>
            <a:lvl5pPr lvl="4" algn="r" rtl="0">
              <a:spcBef>
                <a:spcPts val="0"/>
              </a:spcBef>
              <a:spcAft>
                <a:spcPts val="0"/>
              </a:spcAft>
              <a:buSzPts val="2800"/>
              <a:buNone/>
              <a:defRPr>
                <a:latin typeface="Lato"/>
                <a:ea typeface="Lato"/>
                <a:cs typeface="Lato"/>
                <a:sym typeface="Lato"/>
              </a:defRPr>
            </a:lvl5pPr>
            <a:lvl6pPr lvl="5" algn="r" rtl="0">
              <a:spcBef>
                <a:spcPts val="0"/>
              </a:spcBef>
              <a:spcAft>
                <a:spcPts val="0"/>
              </a:spcAft>
              <a:buSzPts val="2800"/>
              <a:buNone/>
              <a:defRPr>
                <a:latin typeface="Lato"/>
                <a:ea typeface="Lato"/>
                <a:cs typeface="Lato"/>
                <a:sym typeface="Lato"/>
              </a:defRPr>
            </a:lvl6pPr>
            <a:lvl7pPr lvl="6" algn="r" rtl="0">
              <a:spcBef>
                <a:spcPts val="0"/>
              </a:spcBef>
              <a:spcAft>
                <a:spcPts val="0"/>
              </a:spcAft>
              <a:buSzPts val="2800"/>
              <a:buNone/>
              <a:defRPr>
                <a:latin typeface="Lato"/>
                <a:ea typeface="Lato"/>
                <a:cs typeface="Lato"/>
                <a:sym typeface="Lato"/>
              </a:defRPr>
            </a:lvl7pPr>
            <a:lvl8pPr lvl="7" algn="r" rtl="0">
              <a:spcBef>
                <a:spcPts val="0"/>
              </a:spcBef>
              <a:spcAft>
                <a:spcPts val="0"/>
              </a:spcAft>
              <a:buSzPts val="2800"/>
              <a:buNone/>
              <a:defRPr>
                <a:latin typeface="Lato"/>
                <a:ea typeface="Lato"/>
                <a:cs typeface="Lato"/>
                <a:sym typeface="Lato"/>
              </a:defRPr>
            </a:lvl8pPr>
            <a:lvl9pPr lvl="8" algn="r" rtl="0">
              <a:spcBef>
                <a:spcPts val="0"/>
              </a:spcBef>
              <a:spcAft>
                <a:spcPts val="0"/>
              </a:spcAft>
              <a:buSzPts val="2800"/>
              <a:buNone/>
              <a:defRPr>
                <a:latin typeface="Lato"/>
                <a:ea typeface="Lato"/>
                <a:cs typeface="Lato"/>
                <a:sym typeface="Lato"/>
              </a:defRPr>
            </a:lvl9pPr>
          </a:lstStyle>
          <a:p>
            <a:endParaRPr/>
          </a:p>
        </p:txBody>
      </p:sp>
      <p:sp>
        <p:nvSpPr>
          <p:cNvPr id="237" name="Google Shape;237;p28"/>
          <p:cNvSpPr txBox="1">
            <a:spLocks noGrp="1"/>
          </p:cNvSpPr>
          <p:nvPr>
            <p:ph type="subTitle" idx="1"/>
          </p:nvPr>
        </p:nvSpPr>
        <p:spPr>
          <a:xfrm>
            <a:off x="2809650" y="3472640"/>
            <a:ext cx="5281800" cy="53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rgbClr val="595959"/>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5">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551241"/>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40" name="Google Shape;240;p29"/>
          <p:cNvSpPr/>
          <p:nvPr/>
        </p:nvSpPr>
        <p:spPr>
          <a:xfrm flipH="1">
            <a:off x="-2784105" y="2564875"/>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4116763" y="-1447703"/>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rot="-10501244">
            <a:off x="5729755" y="3876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flipH="1">
            <a:off x="-3512955" y="2381750"/>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rot="-10501244">
            <a:off x="6260568" y="39357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2804263" y="-1139200"/>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4">
  <p:cSld name="CUSTOM_16">
    <p:spTree>
      <p:nvGrpSpPr>
        <p:cNvPr id="1" name="Shape 246"/>
        <p:cNvGrpSpPr/>
        <p:nvPr/>
      </p:nvGrpSpPr>
      <p:grpSpPr>
        <a:xfrm>
          <a:off x="0" y="0"/>
          <a:ext cx="0" cy="0"/>
          <a:chOff x="0" y="0"/>
          <a:chExt cx="0" cy="0"/>
        </a:xfrm>
      </p:grpSpPr>
      <p:sp>
        <p:nvSpPr>
          <p:cNvPr id="247" name="Google Shape;247;p30"/>
          <p:cNvSpPr/>
          <p:nvPr/>
        </p:nvSpPr>
        <p:spPr>
          <a:xfrm rot="-10501244">
            <a:off x="5729755" y="3876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rot="-10501244">
            <a:off x="6260568" y="39357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109538" y="-1259525"/>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txBox="1">
            <a:spLocks noGrp="1"/>
          </p:cNvSpPr>
          <p:nvPr>
            <p:ph type="title"/>
          </p:nvPr>
        </p:nvSpPr>
        <p:spPr>
          <a:xfrm>
            <a:off x="2782325" y="589350"/>
            <a:ext cx="3579300" cy="151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b="1">
                <a:latin typeface="Josefin Sans"/>
                <a:ea typeface="Josefin Sans"/>
                <a:cs typeface="Josefin Sans"/>
                <a:sym typeface="Josefin Sans"/>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548640"/>
            <a:ext cx="77040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19950" y="1103354"/>
            <a:ext cx="7704000" cy="3547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Font typeface="Poppins"/>
              <a:buChar char="●"/>
              <a:defRPr sz="1250"/>
            </a:lvl1pPr>
            <a:lvl2pPr marL="914400" lvl="1" indent="-317500" rtl="0">
              <a:lnSpc>
                <a:spcPct val="100000"/>
              </a:lnSpc>
              <a:spcBef>
                <a:spcPts val="1600"/>
              </a:spcBef>
              <a:spcAft>
                <a:spcPts val="0"/>
              </a:spcAft>
              <a:buClr>
                <a:schemeClr val="dk1"/>
              </a:buClr>
              <a:buSzPts val="1400"/>
              <a:buFont typeface="Roboto Light"/>
              <a:buChar char="○"/>
              <a:defRPr sz="1250">
                <a:latin typeface="Lato"/>
                <a:ea typeface="Lato"/>
                <a:cs typeface="Lato"/>
                <a:sym typeface="Lato"/>
              </a:defRPr>
            </a:lvl2pPr>
            <a:lvl3pPr marL="1371600" lvl="2" indent="-317500" rtl="0">
              <a:spcBef>
                <a:spcPts val="1600"/>
              </a:spcBef>
              <a:spcAft>
                <a:spcPts val="0"/>
              </a:spcAft>
              <a:buClr>
                <a:schemeClr val="dk1"/>
              </a:buClr>
              <a:buSzPts val="1400"/>
              <a:buFont typeface="Roboto Light"/>
              <a:buChar char="■"/>
              <a:defRPr/>
            </a:lvl3pPr>
            <a:lvl4pPr marL="1828800" lvl="3" indent="-317500" rtl="0">
              <a:spcBef>
                <a:spcPts val="1600"/>
              </a:spcBef>
              <a:spcAft>
                <a:spcPts val="0"/>
              </a:spcAft>
              <a:buClr>
                <a:schemeClr val="dk1"/>
              </a:buClr>
              <a:buSzPts val="1400"/>
              <a:buFont typeface="Roboto Light"/>
              <a:buChar char="●"/>
              <a:defRPr/>
            </a:lvl4pPr>
            <a:lvl5pPr marL="2286000" lvl="4" indent="-317500" rtl="0">
              <a:spcBef>
                <a:spcPts val="1600"/>
              </a:spcBef>
              <a:spcAft>
                <a:spcPts val="0"/>
              </a:spcAft>
              <a:buClr>
                <a:schemeClr val="dk1"/>
              </a:buClr>
              <a:buSzPts val="1400"/>
              <a:buFont typeface="Roboto Light"/>
              <a:buChar char="○"/>
              <a:defRPr/>
            </a:lvl5pPr>
            <a:lvl6pPr marL="2743200" lvl="5" indent="-317500" rtl="0">
              <a:spcBef>
                <a:spcPts val="1600"/>
              </a:spcBef>
              <a:spcAft>
                <a:spcPts val="0"/>
              </a:spcAft>
              <a:buClr>
                <a:schemeClr val="dk1"/>
              </a:buClr>
              <a:buSzPts val="1400"/>
              <a:buFont typeface="Roboto Light"/>
              <a:buChar char="■"/>
              <a:defRPr/>
            </a:lvl6pPr>
            <a:lvl7pPr marL="3200400" lvl="6" indent="-317500" rtl="0">
              <a:spcBef>
                <a:spcPts val="1600"/>
              </a:spcBef>
              <a:spcAft>
                <a:spcPts val="0"/>
              </a:spcAft>
              <a:buClr>
                <a:schemeClr val="dk1"/>
              </a:buClr>
              <a:buSzPts val="1400"/>
              <a:buFont typeface="Roboto Light"/>
              <a:buChar char="●"/>
              <a:defRPr/>
            </a:lvl7pPr>
            <a:lvl8pPr marL="3657600" lvl="7" indent="-317500" rtl="0">
              <a:spcBef>
                <a:spcPts val="1600"/>
              </a:spcBef>
              <a:spcAft>
                <a:spcPts val="0"/>
              </a:spcAft>
              <a:buClr>
                <a:schemeClr val="dk1"/>
              </a:buClr>
              <a:buSzPts val="1400"/>
              <a:buFont typeface="Roboto Light"/>
              <a:buChar char="○"/>
              <a:defRPr/>
            </a:lvl8pPr>
            <a:lvl9pPr marL="4114800" lvl="8" indent="-317500" rtl="0">
              <a:spcBef>
                <a:spcPts val="1600"/>
              </a:spcBef>
              <a:spcAft>
                <a:spcPts val="1600"/>
              </a:spcAft>
              <a:buClr>
                <a:schemeClr val="dk1"/>
              </a:buClr>
              <a:buSzPts val="1400"/>
              <a:buFont typeface="Roboto Light"/>
              <a:buChar char="■"/>
              <a:defRPr/>
            </a:lvl9pPr>
          </a:lstStyle>
          <a:p>
            <a:endParaRPr/>
          </a:p>
        </p:txBody>
      </p:sp>
      <p:sp>
        <p:nvSpPr>
          <p:cNvPr id="26" name="Google Shape;26;p4"/>
          <p:cNvSpPr/>
          <p:nvPr/>
        </p:nvSpPr>
        <p:spPr>
          <a:xfrm rot="-220157">
            <a:off x="4140515" y="-2378374"/>
            <a:ext cx="12883966" cy="2642905"/>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72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4801600" y="-1511840"/>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828969">
            <a:off x="-2189620" y="-2399287"/>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1828969">
            <a:off x="-229020" y="-2177787"/>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4">
  <p:cSld name="CUSTOM_39">
    <p:spTree>
      <p:nvGrpSpPr>
        <p:cNvPr id="1" name="Shape 251"/>
        <p:cNvGrpSpPr/>
        <p:nvPr/>
      </p:nvGrpSpPr>
      <p:grpSpPr>
        <a:xfrm>
          <a:off x="0" y="0"/>
          <a:ext cx="0" cy="0"/>
          <a:chOff x="0" y="0"/>
          <a:chExt cx="0" cy="0"/>
        </a:xfrm>
      </p:grpSpPr>
      <p:sp>
        <p:nvSpPr>
          <p:cNvPr id="252" name="Google Shape;252;p31"/>
          <p:cNvSpPr txBox="1">
            <a:spLocks noGrp="1"/>
          </p:cNvSpPr>
          <p:nvPr>
            <p:ph type="title" hasCustomPrompt="1"/>
          </p:nvPr>
        </p:nvSpPr>
        <p:spPr>
          <a:xfrm>
            <a:off x="4110900" y="153625"/>
            <a:ext cx="4190100" cy="1963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12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53" name="Google Shape;253;p31"/>
          <p:cNvSpPr txBox="1">
            <a:spLocks noGrp="1"/>
          </p:cNvSpPr>
          <p:nvPr>
            <p:ph type="title" idx="2"/>
          </p:nvPr>
        </p:nvSpPr>
        <p:spPr>
          <a:xfrm>
            <a:off x="4110900" y="1998300"/>
            <a:ext cx="4190100" cy="1026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2800"/>
              <a:buNone/>
              <a:defRPr>
                <a:solidFill>
                  <a:schemeClr val="dk2"/>
                </a:solidFill>
                <a:latin typeface="Lato"/>
                <a:ea typeface="Lato"/>
                <a:cs typeface="Lato"/>
                <a:sym typeface="Lato"/>
              </a:defRPr>
            </a:lvl1pPr>
            <a:lvl2pPr lvl="1" algn="r" rtl="0">
              <a:spcBef>
                <a:spcPts val="0"/>
              </a:spcBef>
              <a:spcAft>
                <a:spcPts val="0"/>
              </a:spcAft>
              <a:buSzPts val="2800"/>
              <a:buNone/>
              <a:defRPr>
                <a:latin typeface="Lato"/>
                <a:ea typeface="Lato"/>
                <a:cs typeface="Lato"/>
                <a:sym typeface="Lato"/>
              </a:defRPr>
            </a:lvl2pPr>
            <a:lvl3pPr lvl="2" algn="r" rtl="0">
              <a:spcBef>
                <a:spcPts val="0"/>
              </a:spcBef>
              <a:spcAft>
                <a:spcPts val="0"/>
              </a:spcAft>
              <a:buSzPts val="2800"/>
              <a:buNone/>
              <a:defRPr>
                <a:latin typeface="Lato"/>
                <a:ea typeface="Lato"/>
                <a:cs typeface="Lato"/>
                <a:sym typeface="Lato"/>
              </a:defRPr>
            </a:lvl3pPr>
            <a:lvl4pPr lvl="3" algn="r" rtl="0">
              <a:spcBef>
                <a:spcPts val="0"/>
              </a:spcBef>
              <a:spcAft>
                <a:spcPts val="0"/>
              </a:spcAft>
              <a:buSzPts val="2800"/>
              <a:buNone/>
              <a:defRPr>
                <a:latin typeface="Lato"/>
                <a:ea typeface="Lato"/>
                <a:cs typeface="Lato"/>
                <a:sym typeface="Lato"/>
              </a:defRPr>
            </a:lvl4pPr>
            <a:lvl5pPr lvl="4" algn="r" rtl="0">
              <a:spcBef>
                <a:spcPts val="0"/>
              </a:spcBef>
              <a:spcAft>
                <a:spcPts val="0"/>
              </a:spcAft>
              <a:buSzPts val="2800"/>
              <a:buNone/>
              <a:defRPr>
                <a:latin typeface="Lato"/>
                <a:ea typeface="Lato"/>
                <a:cs typeface="Lato"/>
                <a:sym typeface="Lato"/>
              </a:defRPr>
            </a:lvl5pPr>
            <a:lvl6pPr lvl="5" algn="r" rtl="0">
              <a:spcBef>
                <a:spcPts val="0"/>
              </a:spcBef>
              <a:spcAft>
                <a:spcPts val="0"/>
              </a:spcAft>
              <a:buSzPts val="2800"/>
              <a:buNone/>
              <a:defRPr>
                <a:latin typeface="Lato"/>
                <a:ea typeface="Lato"/>
                <a:cs typeface="Lato"/>
                <a:sym typeface="Lato"/>
              </a:defRPr>
            </a:lvl6pPr>
            <a:lvl7pPr lvl="6" algn="r" rtl="0">
              <a:spcBef>
                <a:spcPts val="0"/>
              </a:spcBef>
              <a:spcAft>
                <a:spcPts val="0"/>
              </a:spcAft>
              <a:buSzPts val="2800"/>
              <a:buNone/>
              <a:defRPr>
                <a:latin typeface="Lato"/>
                <a:ea typeface="Lato"/>
                <a:cs typeface="Lato"/>
                <a:sym typeface="Lato"/>
              </a:defRPr>
            </a:lvl7pPr>
            <a:lvl8pPr lvl="7" algn="r" rtl="0">
              <a:spcBef>
                <a:spcPts val="0"/>
              </a:spcBef>
              <a:spcAft>
                <a:spcPts val="0"/>
              </a:spcAft>
              <a:buSzPts val="2800"/>
              <a:buNone/>
              <a:defRPr>
                <a:latin typeface="Lato"/>
                <a:ea typeface="Lato"/>
                <a:cs typeface="Lato"/>
                <a:sym typeface="Lato"/>
              </a:defRPr>
            </a:lvl8pPr>
            <a:lvl9pPr lvl="8" algn="r" rtl="0">
              <a:spcBef>
                <a:spcPts val="0"/>
              </a:spcBef>
              <a:spcAft>
                <a:spcPts val="0"/>
              </a:spcAft>
              <a:buSzPts val="2800"/>
              <a:buNone/>
              <a:defRPr>
                <a:latin typeface="Lato"/>
                <a:ea typeface="Lato"/>
                <a:cs typeface="Lato"/>
                <a:sym typeface="Lato"/>
              </a:defRPr>
            </a:lvl9pPr>
          </a:lstStyle>
          <a:p>
            <a:endParaRPr/>
          </a:p>
        </p:txBody>
      </p:sp>
      <p:sp>
        <p:nvSpPr>
          <p:cNvPr id="254" name="Google Shape;254;p31"/>
          <p:cNvSpPr/>
          <p:nvPr/>
        </p:nvSpPr>
        <p:spPr>
          <a:xfrm rot="980788" flipH="1">
            <a:off x="-777678" y="-4391035"/>
            <a:ext cx="12937953" cy="12776066"/>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5" name="Google Shape;255;p31"/>
          <p:cNvSpPr/>
          <p:nvPr/>
        </p:nvSpPr>
        <p:spPr>
          <a:xfrm rot="980788" flipH="1">
            <a:off x="-1740116" y="-4832304"/>
            <a:ext cx="12937953" cy="12776066"/>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 name="Google Shape;256;p31"/>
          <p:cNvSpPr txBox="1">
            <a:spLocks noGrp="1"/>
          </p:cNvSpPr>
          <p:nvPr>
            <p:ph type="subTitle" idx="1"/>
          </p:nvPr>
        </p:nvSpPr>
        <p:spPr>
          <a:xfrm>
            <a:off x="4110775" y="2439552"/>
            <a:ext cx="4190100" cy="54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rgbClr val="595959"/>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2">
  <p:cSld name="CUSTOM_17">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0000" y="551913"/>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59" name="Google Shape;259;p32"/>
          <p:cNvSpPr txBox="1">
            <a:spLocks noGrp="1"/>
          </p:cNvSpPr>
          <p:nvPr>
            <p:ph type="subTitle" idx="1"/>
          </p:nvPr>
        </p:nvSpPr>
        <p:spPr>
          <a:xfrm>
            <a:off x="1926100" y="3604908"/>
            <a:ext cx="2212800" cy="10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260" name="Google Shape;260;p32"/>
          <p:cNvSpPr txBox="1">
            <a:spLocks noGrp="1"/>
          </p:cNvSpPr>
          <p:nvPr>
            <p:ph type="subTitle" idx="2"/>
          </p:nvPr>
        </p:nvSpPr>
        <p:spPr>
          <a:xfrm>
            <a:off x="4943850" y="3604908"/>
            <a:ext cx="22128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261" name="Google Shape;261;p32"/>
          <p:cNvSpPr txBox="1">
            <a:spLocks noGrp="1"/>
          </p:cNvSpPr>
          <p:nvPr>
            <p:ph type="subTitle" idx="3"/>
          </p:nvPr>
        </p:nvSpPr>
        <p:spPr>
          <a:xfrm>
            <a:off x="4943850" y="1556850"/>
            <a:ext cx="22128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262" name="Google Shape;262;p32"/>
          <p:cNvSpPr txBox="1">
            <a:spLocks noGrp="1"/>
          </p:cNvSpPr>
          <p:nvPr>
            <p:ph type="subTitle" idx="4"/>
          </p:nvPr>
        </p:nvSpPr>
        <p:spPr>
          <a:xfrm>
            <a:off x="1917400" y="3262958"/>
            <a:ext cx="2221500" cy="42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263" name="Google Shape;263;p32"/>
          <p:cNvSpPr txBox="1">
            <a:spLocks noGrp="1"/>
          </p:cNvSpPr>
          <p:nvPr>
            <p:ph type="subTitle" idx="5"/>
          </p:nvPr>
        </p:nvSpPr>
        <p:spPr>
          <a:xfrm>
            <a:off x="4943850" y="3262958"/>
            <a:ext cx="2221500" cy="4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264" name="Google Shape;264;p32"/>
          <p:cNvSpPr txBox="1">
            <a:spLocks noGrp="1"/>
          </p:cNvSpPr>
          <p:nvPr>
            <p:ph type="subTitle" idx="6"/>
          </p:nvPr>
        </p:nvSpPr>
        <p:spPr>
          <a:xfrm>
            <a:off x="4943850" y="1243773"/>
            <a:ext cx="2221500" cy="4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265" name="Google Shape;265;p32"/>
          <p:cNvSpPr/>
          <p:nvPr/>
        </p:nvSpPr>
        <p:spPr>
          <a:xfrm rot="-10501244">
            <a:off x="4750330" y="4257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rot="10799719">
            <a:off x="3044004" y="4485368"/>
            <a:ext cx="7626972"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3">
  <p:cSld name="CUSTOM_18">
    <p:spTree>
      <p:nvGrpSpPr>
        <p:cNvPr id="1" name="Shape 267"/>
        <p:cNvGrpSpPr/>
        <p:nvPr/>
      </p:nvGrpSpPr>
      <p:grpSpPr>
        <a:xfrm>
          <a:off x="0" y="0"/>
          <a:ext cx="0" cy="0"/>
          <a:chOff x="0" y="0"/>
          <a:chExt cx="0" cy="0"/>
        </a:xfrm>
      </p:grpSpPr>
      <p:sp>
        <p:nvSpPr>
          <p:cNvPr id="268" name="Google Shape;268;p33"/>
          <p:cNvSpPr/>
          <p:nvPr/>
        </p:nvSpPr>
        <p:spPr>
          <a:xfrm rot="1828969">
            <a:off x="938629" y="-25259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rot="1828969">
            <a:off x="-1021971" y="-3030496"/>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rot="1828969">
            <a:off x="1029004" y="-298157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txBox="1">
            <a:spLocks noGrp="1"/>
          </p:cNvSpPr>
          <p:nvPr>
            <p:ph type="title"/>
          </p:nvPr>
        </p:nvSpPr>
        <p:spPr>
          <a:xfrm>
            <a:off x="2782325" y="589350"/>
            <a:ext cx="3579300" cy="151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b="1">
                <a:latin typeface="Josefin Sans"/>
                <a:ea typeface="Josefin Sans"/>
                <a:cs typeface="Josefin Sans"/>
                <a:sym typeface="Josefin Sans"/>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272" name="Google Shape;272;p33"/>
          <p:cNvSpPr txBox="1">
            <a:spLocks noGrp="1"/>
          </p:cNvSpPr>
          <p:nvPr>
            <p:ph type="subTitle" idx="1"/>
          </p:nvPr>
        </p:nvSpPr>
        <p:spPr>
          <a:xfrm>
            <a:off x="1844939" y="3532275"/>
            <a:ext cx="2212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273" name="Google Shape;273;p33"/>
          <p:cNvSpPr txBox="1">
            <a:spLocks noGrp="1"/>
          </p:cNvSpPr>
          <p:nvPr>
            <p:ph type="subTitle" idx="2"/>
          </p:nvPr>
        </p:nvSpPr>
        <p:spPr>
          <a:xfrm>
            <a:off x="5081896" y="3532278"/>
            <a:ext cx="22128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274" name="Google Shape;274;p33"/>
          <p:cNvSpPr txBox="1">
            <a:spLocks noGrp="1"/>
          </p:cNvSpPr>
          <p:nvPr>
            <p:ph type="subTitle" idx="3"/>
          </p:nvPr>
        </p:nvSpPr>
        <p:spPr>
          <a:xfrm>
            <a:off x="1854200" y="3224821"/>
            <a:ext cx="2194200" cy="3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275" name="Google Shape;275;p33"/>
          <p:cNvSpPr txBox="1">
            <a:spLocks noGrp="1"/>
          </p:cNvSpPr>
          <p:nvPr>
            <p:ph type="subTitle" idx="4"/>
          </p:nvPr>
        </p:nvSpPr>
        <p:spPr>
          <a:xfrm>
            <a:off x="5077559" y="3214082"/>
            <a:ext cx="22215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3">
  <p:cSld name="CUSTOM_19">
    <p:spTree>
      <p:nvGrpSpPr>
        <p:cNvPr id="1" name="Shape 276"/>
        <p:cNvGrpSpPr/>
        <p:nvPr/>
      </p:nvGrpSpPr>
      <p:grpSpPr>
        <a:xfrm>
          <a:off x="0" y="0"/>
          <a:ext cx="0" cy="0"/>
          <a:chOff x="0" y="0"/>
          <a:chExt cx="0" cy="0"/>
        </a:xfrm>
      </p:grpSpPr>
      <p:sp>
        <p:nvSpPr>
          <p:cNvPr id="277" name="Google Shape;277;p34"/>
          <p:cNvSpPr txBox="1">
            <a:spLocks noGrp="1"/>
          </p:cNvSpPr>
          <p:nvPr>
            <p:ph type="title"/>
          </p:nvPr>
        </p:nvSpPr>
        <p:spPr>
          <a:xfrm>
            <a:off x="720000" y="548640"/>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78" name="Google Shape;278;p34"/>
          <p:cNvSpPr txBox="1">
            <a:spLocks noGrp="1"/>
          </p:cNvSpPr>
          <p:nvPr>
            <p:ph type="subTitle" idx="1"/>
          </p:nvPr>
        </p:nvSpPr>
        <p:spPr>
          <a:xfrm>
            <a:off x="717186" y="2971851"/>
            <a:ext cx="15813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79" name="Google Shape;279;p34"/>
          <p:cNvSpPr txBox="1">
            <a:spLocks noGrp="1"/>
          </p:cNvSpPr>
          <p:nvPr>
            <p:ph type="subTitle" idx="2"/>
          </p:nvPr>
        </p:nvSpPr>
        <p:spPr>
          <a:xfrm>
            <a:off x="717636" y="2463093"/>
            <a:ext cx="1580400" cy="4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0" name="Google Shape;280;p34"/>
          <p:cNvSpPr txBox="1">
            <a:spLocks noGrp="1"/>
          </p:cNvSpPr>
          <p:nvPr>
            <p:ph type="subTitle" idx="3"/>
          </p:nvPr>
        </p:nvSpPr>
        <p:spPr>
          <a:xfrm>
            <a:off x="6827510" y="3648203"/>
            <a:ext cx="1581300" cy="10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81" name="Google Shape;281;p34"/>
          <p:cNvSpPr txBox="1">
            <a:spLocks noGrp="1"/>
          </p:cNvSpPr>
          <p:nvPr>
            <p:ph type="subTitle" idx="4"/>
          </p:nvPr>
        </p:nvSpPr>
        <p:spPr>
          <a:xfrm>
            <a:off x="6827960" y="3135283"/>
            <a:ext cx="1580400" cy="42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2" name="Google Shape;282;p34"/>
          <p:cNvSpPr/>
          <p:nvPr/>
        </p:nvSpPr>
        <p:spPr>
          <a:xfrm>
            <a:off x="1422038" y="-15680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rot="-10501244">
            <a:off x="5729755" y="3876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rot="-10501244">
            <a:off x="6260568" y="39357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109538" y="-1259525"/>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txBox="1">
            <a:spLocks noGrp="1"/>
          </p:cNvSpPr>
          <p:nvPr>
            <p:ph type="subTitle" idx="5"/>
          </p:nvPr>
        </p:nvSpPr>
        <p:spPr>
          <a:xfrm>
            <a:off x="6827550" y="1721095"/>
            <a:ext cx="1581300" cy="10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87" name="Google Shape;287;p34"/>
          <p:cNvSpPr txBox="1">
            <a:spLocks noGrp="1"/>
          </p:cNvSpPr>
          <p:nvPr>
            <p:ph type="subTitle" idx="6"/>
          </p:nvPr>
        </p:nvSpPr>
        <p:spPr>
          <a:xfrm>
            <a:off x="6827960" y="1193775"/>
            <a:ext cx="1580400" cy="42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5">
  <p:cSld name="CUSTOM_20">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2772050" y="548650"/>
            <a:ext cx="40932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b="1">
                <a:latin typeface="Josefin Sans"/>
                <a:ea typeface="Josefin Sans"/>
                <a:cs typeface="Josefin Sans"/>
                <a:sym typeface="Josefin Sans"/>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290" name="Google Shape;290;p35"/>
          <p:cNvSpPr/>
          <p:nvPr/>
        </p:nvSpPr>
        <p:spPr>
          <a:xfrm flipH="1">
            <a:off x="-2784105" y="2564875"/>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flipH="1">
            <a:off x="-3512955" y="2381750"/>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rot="10643912" flipH="1">
            <a:off x="1490720" y="-1041491"/>
            <a:ext cx="9759623" cy="355259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3">
  <p:cSld name="CUSTOM_21">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720000" y="549987"/>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95" name="Google Shape;295;p36"/>
          <p:cNvSpPr txBox="1">
            <a:spLocks noGrp="1"/>
          </p:cNvSpPr>
          <p:nvPr>
            <p:ph type="subTitle" idx="1"/>
          </p:nvPr>
        </p:nvSpPr>
        <p:spPr>
          <a:xfrm>
            <a:off x="739940" y="3233818"/>
            <a:ext cx="17352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96" name="Google Shape;296;p36"/>
          <p:cNvSpPr txBox="1">
            <a:spLocks noGrp="1"/>
          </p:cNvSpPr>
          <p:nvPr>
            <p:ph type="subTitle" idx="2"/>
          </p:nvPr>
        </p:nvSpPr>
        <p:spPr>
          <a:xfrm>
            <a:off x="817340" y="2886120"/>
            <a:ext cx="1580400" cy="42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7" name="Google Shape;297;p36"/>
          <p:cNvSpPr txBox="1">
            <a:spLocks noGrp="1"/>
          </p:cNvSpPr>
          <p:nvPr>
            <p:ph type="subTitle" idx="3"/>
          </p:nvPr>
        </p:nvSpPr>
        <p:spPr>
          <a:xfrm>
            <a:off x="2737828" y="3233818"/>
            <a:ext cx="17352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298" name="Google Shape;298;p36"/>
          <p:cNvSpPr txBox="1">
            <a:spLocks noGrp="1"/>
          </p:cNvSpPr>
          <p:nvPr>
            <p:ph type="subTitle" idx="4"/>
          </p:nvPr>
        </p:nvSpPr>
        <p:spPr>
          <a:xfrm>
            <a:off x="2815228" y="2886120"/>
            <a:ext cx="1580400" cy="42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9" name="Google Shape;299;p36"/>
          <p:cNvSpPr txBox="1">
            <a:spLocks noGrp="1"/>
          </p:cNvSpPr>
          <p:nvPr>
            <p:ph type="subTitle" idx="5"/>
          </p:nvPr>
        </p:nvSpPr>
        <p:spPr>
          <a:xfrm>
            <a:off x="4735721" y="3233818"/>
            <a:ext cx="17352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00" name="Google Shape;300;p36"/>
          <p:cNvSpPr txBox="1">
            <a:spLocks noGrp="1"/>
          </p:cNvSpPr>
          <p:nvPr>
            <p:ph type="subTitle" idx="6"/>
          </p:nvPr>
        </p:nvSpPr>
        <p:spPr>
          <a:xfrm>
            <a:off x="4813121" y="2886120"/>
            <a:ext cx="1580400" cy="42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1" name="Google Shape;301;p36"/>
          <p:cNvSpPr txBox="1">
            <a:spLocks noGrp="1"/>
          </p:cNvSpPr>
          <p:nvPr>
            <p:ph type="subTitle" idx="7"/>
          </p:nvPr>
        </p:nvSpPr>
        <p:spPr>
          <a:xfrm>
            <a:off x="6654878" y="3233818"/>
            <a:ext cx="17364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02" name="Google Shape;302;p36"/>
          <p:cNvSpPr txBox="1">
            <a:spLocks noGrp="1"/>
          </p:cNvSpPr>
          <p:nvPr>
            <p:ph type="subTitle" idx="8"/>
          </p:nvPr>
        </p:nvSpPr>
        <p:spPr>
          <a:xfrm>
            <a:off x="6732878" y="2886120"/>
            <a:ext cx="1580400" cy="42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3" name="Google Shape;303;p36"/>
          <p:cNvSpPr/>
          <p:nvPr/>
        </p:nvSpPr>
        <p:spPr>
          <a:xfrm flipH="1">
            <a:off x="-2639255" y="2564875"/>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rot="-298756" flipH="1">
            <a:off x="3494805" y="-5284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6"/>
          <p:cNvSpPr/>
          <p:nvPr/>
        </p:nvSpPr>
        <p:spPr>
          <a:xfrm flipH="1">
            <a:off x="-3512955" y="2381750"/>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rot="-298756" flipH="1">
            <a:off x="4025618" y="-5879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2">
  <p:cSld name="CUSTOM_22">
    <p:spTree>
      <p:nvGrpSpPr>
        <p:cNvPr id="1" name="Shape 307"/>
        <p:cNvGrpSpPr/>
        <p:nvPr/>
      </p:nvGrpSpPr>
      <p:grpSpPr>
        <a:xfrm>
          <a:off x="0" y="0"/>
          <a:ext cx="0" cy="0"/>
          <a:chOff x="0" y="0"/>
          <a:chExt cx="0" cy="0"/>
        </a:xfrm>
      </p:grpSpPr>
      <p:sp>
        <p:nvSpPr>
          <p:cNvPr id="308" name="Google Shape;308;p37"/>
          <p:cNvSpPr/>
          <p:nvPr/>
        </p:nvSpPr>
        <p:spPr>
          <a:xfrm>
            <a:off x="1422038" y="-15680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rot="-10501244">
            <a:off x="5729755" y="3876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rot="-10501244">
            <a:off x="6260568" y="39357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109538" y="-1259525"/>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txBox="1">
            <a:spLocks noGrp="1"/>
          </p:cNvSpPr>
          <p:nvPr>
            <p:ph type="title"/>
          </p:nvPr>
        </p:nvSpPr>
        <p:spPr>
          <a:xfrm>
            <a:off x="3202427" y="548640"/>
            <a:ext cx="2971500" cy="1133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b="1">
                <a:latin typeface="Josefin Sans"/>
                <a:ea typeface="Josefin Sans"/>
                <a:cs typeface="Josefin Sans"/>
                <a:sym typeface="Josefin Sans"/>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313" name="Google Shape;313;p37"/>
          <p:cNvSpPr txBox="1">
            <a:spLocks noGrp="1"/>
          </p:cNvSpPr>
          <p:nvPr>
            <p:ph type="subTitle" idx="1"/>
          </p:nvPr>
        </p:nvSpPr>
        <p:spPr>
          <a:xfrm>
            <a:off x="1745276" y="2964166"/>
            <a:ext cx="17352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14" name="Google Shape;314;p37"/>
          <p:cNvSpPr txBox="1">
            <a:spLocks noGrp="1"/>
          </p:cNvSpPr>
          <p:nvPr>
            <p:ph type="subTitle" idx="2"/>
          </p:nvPr>
        </p:nvSpPr>
        <p:spPr>
          <a:xfrm>
            <a:off x="1822676" y="2630875"/>
            <a:ext cx="1580400" cy="42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5" name="Google Shape;315;p37"/>
          <p:cNvSpPr txBox="1">
            <a:spLocks noGrp="1"/>
          </p:cNvSpPr>
          <p:nvPr>
            <p:ph type="subTitle" idx="3"/>
          </p:nvPr>
        </p:nvSpPr>
        <p:spPr>
          <a:xfrm>
            <a:off x="3781873" y="2964166"/>
            <a:ext cx="17352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16" name="Google Shape;316;p37"/>
          <p:cNvSpPr txBox="1">
            <a:spLocks noGrp="1"/>
          </p:cNvSpPr>
          <p:nvPr>
            <p:ph type="subTitle" idx="4"/>
          </p:nvPr>
        </p:nvSpPr>
        <p:spPr>
          <a:xfrm>
            <a:off x="3859273" y="2630875"/>
            <a:ext cx="1580400" cy="42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7" name="Google Shape;317;p37"/>
          <p:cNvSpPr txBox="1">
            <a:spLocks noGrp="1"/>
          </p:cNvSpPr>
          <p:nvPr>
            <p:ph type="subTitle" idx="5"/>
          </p:nvPr>
        </p:nvSpPr>
        <p:spPr>
          <a:xfrm>
            <a:off x="5662325" y="2964175"/>
            <a:ext cx="17352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18" name="Google Shape;318;p37"/>
          <p:cNvSpPr txBox="1">
            <a:spLocks noGrp="1"/>
          </p:cNvSpPr>
          <p:nvPr>
            <p:ph type="subTitle" idx="6"/>
          </p:nvPr>
        </p:nvSpPr>
        <p:spPr>
          <a:xfrm>
            <a:off x="5740328" y="2630875"/>
            <a:ext cx="1580400" cy="42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9" name="Google Shape;319;p37"/>
          <p:cNvSpPr txBox="1">
            <a:spLocks noGrp="1"/>
          </p:cNvSpPr>
          <p:nvPr>
            <p:ph type="title" idx="7" hasCustomPrompt="1"/>
          </p:nvPr>
        </p:nvSpPr>
        <p:spPr>
          <a:xfrm>
            <a:off x="1745276" y="2103516"/>
            <a:ext cx="1735200" cy="75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0" name="Google Shape;320;p37"/>
          <p:cNvSpPr txBox="1">
            <a:spLocks noGrp="1"/>
          </p:cNvSpPr>
          <p:nvPr>
            <p:ph type="title" idx="8" hasCustomPrompt="1"/>
          </p:nvPr>
        </p:nvSpPr>
        <p:spPr>
          <a:xfrm>
            <a:off x="3781873" y="2103516"/>
            <a:ext cx="1735200" cy="75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1" name="Google Shape;321;p37"/>
          <p:cNvSpPr txBox="1">
            <a:spLocks noGrp="1"/>
          </p:cNvSpPr>
          <p:nvPr>
            <p:ph type="title" idx="9" hasCustomPrompt="1"/>
          </p:nvPr>
        </p:nvSpPr>
        <p:spPr>
          <a:xfrm>
            <a:off x="5662928" y="2103516"/>
            <a:ext cx="1735200" cy="75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6">
  <p:cSld name="CUSTOM_23">
    <p:spTree>
      <p:nvGrpSpPr>
        <p:cNvPr id="1" name="Shape 322"/>
        <p:cNvGrpSpPr/>
        <p:nvPr/>
      </p:nvGrpSpPr>
      <p:grpSpPr>
        <a:xfrm>
          <a:off x="0" y="0"/>
          <a:ext cx="0" cy="0"/>
          <a:chOff x="0" y="0"/>
          <a:chExt cx="0" cy="0"/>
        </a:xfrm>
      </p:grpSpPr>
      <p:sp>
        <p:nvSpPr>
          <p:cNvPr id="323" name="Google Shape;323;p38"/>
          <p:cNvSpPr txBox="1">
            <a:spLocks noGrp="1"/>
          </p:cNvSpPr>
          <p:nvPr>
            <p:ph type="title"/>
          </p:nvPr>
        </p:nvSpPr>
        <p:spPr>
          <a:xfrm>
            <a:off x="905050" y="530993"/>
            <a:ext cx="42219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solidFill>
                  <a:schemeClr val="lt1"/>
                </a:solidFill>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4" name="Google Shape;324;p38"/>
          <p:cNvSpPr/>
          <p:nvPr/>
        </p:nvSpPr>
        <p:spPr>
          <a:xfrm rot="-52511">
            <a:off x="2965611" y="-1996783"/>
            <a:ext cx="12883968" cy="2642896"/>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72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rot="714997">
            <a:off x="2546626" y="-1019156"/>
            <a:ext cx="12884248" cy="216328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rot="-10501244">
            <a:off x="5729755" y="3876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rot="-10501244">
            <a:off x="6260568" y="39357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7">
  <p:cSld name="CUSTOM_42">
    <p:spTree>
      <p:nvGrpSpPr>
        <p:cNvPr id="1" name="Shape 328"/>
        <p:cNvGrpSpPr/>
        <p:nvPr/>
      </p:nvGrpSpPr>
      <p:grpSpPr>
        <a:xfrm>
          <a:off x="0" y="0"/>
          <a:ext cx="0" cy="0"/>
          <a:chOff x="0" y="0"/>
          <a:chExt cx="0" cy="0"/>
        </a:xfrm>
      </p:grpSpPr>
      <p:sp>
        <p:nvSpPr>
          <p:cNvPr id="329" name="Google Shape;329;p39"/>
          <p:cNvSpPr/>
          <p:nvPr/>
        </p:nvSpPr>
        <p:spPr>
          <a:xfrm flipH="1">
            <a:off x="-2639255" y="2564875"/>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rot="298756">
            <a:off x="-992732" y="-9414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flipH="1">
            <a:off x="-3512955" y="2381750"/>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rot="298756">
            <a:off x="-1523545" y="-10009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txBox="1">
            <a:spLocks noGrp="1"/>
          </p:cNvSpPr>
          <p:nvPr>
            <p:ph type="title"/>
          </p:nvPr>
        </p:nvSpPr>
        <p:spPr>
          <a:xfrm>
            <a:off x="5737975" y="541370"/>
            <a:ext cx="2591700" cy="1133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b="1">
                <a:solidFill>
                  <a:schemeClr val="dk2"/>
                </a:solidFill>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8">
  <p:cSld name="CUSTOM_24">
    <p:spTree>
      <p:nvGrpSpPr>
        <p:cNvPr id="1" name="Shape 334"/>
        <p:cNvGrpSpPr/>
        <p:nvPr/>
      </p:nvGrpSpPr>
      <p:grpSpPr>
        <a:xfrm>
          <a:off x="0" y="0"/>
          <a:ext cx="0" cy="0"/>
          <a:chOff x="0" y="0"/>
          <a:chExt cx="0" cy="0"/>
        </a:xfrm>
      </p:grpSpPr>
      <p:sp>
        <p:nvSpPr>
          <p:cNvPr id="335" name="Google Shape;335;p40"/>
          <p:cNvSpPr txBox="1">
            <a:spLocks noGrp="1"/>
          </p:cNvSpPr>
          <p:nvPr>
            <p:ph type="title"/>
          </p:nvPr>
        </p:nvSpPr>
        <p:spPr>
          <a:xfrm>
            <a:off x="3962075" y="2058300"/>
            <a:ext cx="4072800" cy="102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5500"/>
              <a:buNone/>
              <a:defRPr sz="5500">
                <a:solidFill>
                  <a:schemeClr val="dk2"/>
                </a:solidFill>
              </a:defRPr>
            </a:lvl1pPr>
            <a:lvl2pPr lvl="1" algn="r"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2pPr>
            <a:lvl3pPr lvl="2" algn="r"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3pPr>
            <a:lvl4pPr lvl="3" algn="r"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4pPr>
            <a:lvl5pPr lvl="4" algn="r"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5pPr>
            <a:lvl6pPr lvl="5" algn="r"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6pPr>
            <a:lvl7pPr lvl="6" algn="r"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7pPr>
            <a:lvl8pPr lvl="7" algn="r"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8pPr>
            <a:lvl9pPr lvl="8" algn="r"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9pPr>
          </a:lstStyle>
          <a:p>
            <a:endParaRPr/>
          </a:p>
        </p:txBody>
      </p:sp>
      <p:sp>
        <p:nvSpPr>
          <p:cNvPr id="336" name="Google Shape;336;p40"/>
          <p:cNvSpPr/>
          <p:nvPr/>
        </p:nvSpPr>
        <p:spPr>
          <a:xfrm rot="5712136" flipH="1">
            <a:off x="-344525" y="-1275229"/>
            <a:ext cx="7271387" cy="7428138"/>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rot="5712136" flipH="1">
            <a:off x="-758515" y="-171831"/>
            <a:ext cx="7271387" cy="7428138"/>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20000" y="54516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5"/>
          <p:cNvSpPr txBox="1">
            <a:spLocks noGrp="1"/>
          </p:cNvSpPr>
          <p:nvPr>
            <p:ph type="subTitle" idx="1"/>
          </p:nvPr>
        </p:nvSpPr>
        <p:spPr>
          <a:xfrm>
            <a:off x="4811700" y="2005525"/>
            <a:ext cx="3600000" cy="25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Lato"/>
              <a:buChar char="●"/>
              <a:defRPr sz="1200">
                <a:latin typeface="Lato"/>
                <a:ea typeface="Lato"/>
                <a:cs typeface="Lato"/>
                <a:sym typeface="Lato"/>
              </a:defRPr>
            </a:lvl1pPr>
            <a:lvl2pPr lvl="1" rtl="0">
              <a:spcBef>
                <a:spcPts val="1600"/>
              </a:spcBef>
              <a:spcAft>
                <a:spcPts val="0"/>
              </a:spcAft>
              <a:buSzPts val="1400"/>
              <a:buFont typeface="Lato"/>
              <a:buChar char="○"/>
              <a:defRPr>
                <a:latin typeface="Lato"/>
                <a:ea typeface="Lato"/>
                <a:cs typeface="Lato"/>
                <a:sym typeface="Lato"/>
              </a:defRPr>
            </a:lvl2pPr>
            <a:lvl3pPr lvl="2" rtl="0">
              <a:spcBef>
                <a:spcPts val="1600"/>
              </a:spcBef>
              <a:spcAft>
                <a:spcPts val="0"/>
              </a:spcAft>
              <a:buSzPts val="1400"/>
              <a:buFont typeface="Lato"/>
              <a:buChar char="■"/>
              <a:defRPr>
                <a:latin typeface="Lato"/>
                <a:ea typeface="Lato"/>
                <a:cs typeface="Lato"/>
                <a:sym typeface="Lato"/>
              </a:defRPr>
            </a:lvl3pPr>
            <a:lvl4pPr lvl="3" rtl="0">
              <a:spcBef>
                <a:spcPts val="1600"/>
              </a:spcBef>
              <a:spcAft>
                <a:spcPts val="0"/>
              </a:spcAft>
              <a:buSzPts val="1400"/>
              <a:buFont typeface="Lato"/>
              <a:buChar char="●"/>
              <a:defRPr>
                <a:latin typeface="Lato"/>
                <a:ea typeface="Lato"/>
                <a:cs typeface="Lato"/>
                <a:sym typeface="Lato"/>
              </a:defRPr>
            </a:lvl4pPr>
            <a:lvl5pPr lvl="4" rtl="0">
              <a:spcBef>
                <a:spcPts val="1600"/>
              </a:spcBef>
              <a:spcAft>
                <a:spcPts val="0"/>
              </a:spcAft>
              <a:buSzPts val="1400"/>
              <a:buFont typeface="Lato"/>
              <a:buChar char="○"/>
              <a:defRPr>
                <a:latin typeface="Lato"/>
                <a:ea typeface="Lato"/>
                <a:cs typeface="Lato"/>
                <a:sym typeface="Lato"/>
              </a:defRPr>
            </a:lvl5pPr>
            <a:lvl6pPr lvl="5" rtl="0">
              <a:spcBef>
                <a:spcPts val="1600"/>
              </a:spcBef>
              <a:spcAft>
                <a:spcPts val="0"/>
              </a:spcAft>
              <a:buSzPts val="1400"/>
              <a:buFont typeface="Lato"/>
              <a:buChar char="■"/>
              <a:defRPr>
                <a:latin typeface="Lato"/>
                <a:ea typeface="Lato"/>
                <a:cs typeface="Lato"/>
                <a:sym typeface="Lato"/>
              </a:defRPr>
            </a:lvl6pPr>
            <a:lvl7pPr lvl="6" rtl="0">
              <a:spcBef>
                <a:spcPts val="1600"/>
              </a:spcBef>
              <a:spcAft>
                <a:spcPts val="0"/>
              </a:spcAft>
              <a:buSzPts val="1400"/>
              <a:buFont typeface="Lato"/>
              <a:buChar char="●"/>
              <a:defRPr>
                <a:latin typeface="Lato"/>
                <a:ea typeface="Lato"/>
                <a:cs typeface="Lato"/>
                <a:sym typeface="Lato"/>
              </a:defRPr>
            </a:lvl7pPr>
            <a:lvl8pPr lvl="7" rtl="0">
              <a:spcBef>
                <a:spcPts val="1600"/>
              </a:spcBef>
              <a:spcAft>
                <a:spcPts val="0"/>
              </a:spcAft>
              <a:buSzPts val="1400"/>
              <a:buFont typeface="Lato"/>
              <a:buChar char="○"/>
              <a:defRPr>
                <a:latin typeface="Lato"/>
                <a:ea typeface="Lato"/>
                <a:cs typeface="Lato"/>
                <a:sym typeface="Lato"/>
              </a:defRPr>
            </a:lvl8pPr>
            <a:lvl9pPr lvl="8" rtl="0">
              <a:spcBef>
                <a:spcPts val="1600"/>
              </a:spcBef>
              <a:spcAft>
                <a:spcPts val="1600"/>
              </a:spcAft>
              <a:buSzPts val="1400"/>
              <a:buFont typeface="Lato"/>
              <a:buChar char="■"/>
              <a:defRPr>
                <a:latin typeface="Lato"/>
                <a:ea typeface="Lato"/>
                <a:cs typeface="Lato"/>
                <a:sym typeface="Lato"/>
              </a:defRPr>
            </a:lvl9pPr>
          </a:lstStyle>
          <a:p>
            <a:endParaRPr/>
          </a:p>
        </p:txBody>
      </p:sp>
      <p:sp>
        <p:nvSpPr>
          <p:cNvPr id="33" name="Google Shape;33;p5"/>
          <p:cNvSpPr txBox="1">
            <a:spLocks noGrp="1"/>
          </p:cNvSpPr>
          <p:nvPr>
            <p:ph type="subTitle" idx="2"/>
          </p:nvPr>
        </p:nvSpPr>
        <p:spPr>
          <a:xfrm>
            <a:off x="720000" y="1484925"/>
            <a:ext cx="3600000" cy="5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34" name="Google Shape;34;p5"/>
          <p:cNvSpPr txBox="1">
            <a:spLocks noGrp="1"/>
          </p:cNvSpPr>
          <p:nvPr>
            <p:ph type="subTitle" idx="3"/>
          </p:nvPr>
        </p:nvSpPr>
        <p:spPr>
          <a:xfrm>
            <a:off x="720000" y="2005525"/>
            <a:ext cx="3600000" cy="26430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Font typeface="Lato"/>
              <a:buChar char="●"/>
              <a:defRPr sz="1200">
                <a:latin typeface="Lato"/>
                <a:ea typeface="Lato"/>
                <a:cs typeface="Lato"/>
                <a:sym typeface="Lato"/>
              </a:defRPr>
            </a:lvl1pPr>
            <a:lvl2pPr lvl="1" rtl="0">
              <a:spcBef>
                <a:spcPts val="0"/>
              </a:spcBef>
              <a:spcAft>
                <a:spcPts val="0"/>
              </a:spcAft>
              <a:buSzPts val="1400"/>
              <a:buFont typeface="Lato"/>
              <a:buChar char="○"/>
              <a:defRPr>
                <a:latin typeface="Lato"/>
                <a:ea typeface="Lato"/>
                <a:cs typeface="Lato"/>
                <a:sym typeface="Lato"/>
              </a:defRPr>
            </a:lvl2pPr>
            <a:lvl3pPr lvl="2" rtl="0">
              <a:spcBef>
                <a:spcPts val="1600"/>
              </a:spcBef>
              <a:spcAft>
                <a:spcPts val="0"/>
              </a:spcAft>
              <a:buSzPts val="1400"/>
              <a:buFont typeface="Lato"/>
              <a:buChar char="■"/>
              <a:defRPr>
                <a:latin typeface="Lato"/>
                <a:ea typeface="Lato"/>
                <a:cs typeface="Lato"/>
                <a:sym typeface="Lato"/>
              </a:defRPr>
            </a:lvl3pPr>
            <a:lvl4pPr lvl="3" rtl="0">
              <a:spcBef>
                <a:spcPts val="1600"/>
              </a:spcBef>
              <a:spcAft>
                <a:spcPts val="0"/>
              </a:spcAft>
              <a:buSzPts val="1400"/>
              <a:buFont typeface="Lato"/>
              <a:buChar char="●"/>
              <a:defRPr>
                <a:latin typeface="Lato"/>
                <a:ea typeface="Lato"/>
                <a:cs typeface="Lato"/>
                <a:sym typeface="Lato"/>
              </a:defRPr>
            </a:lvl4pPr>
            <a:lvl5pPr lvl="4" rtl="0">
              <a:spcBef>
                <a:spcPts val="1600"/>
              </a:spcBef>
              <a:spcAft>
                <a:spcPts val="0"/>
              </a:spcAft>
              <a:buSzPts val="1400"/>
              <a:buFont typeface="Lato"/>
              <a:buChar char="○"/>
              <a:defRPr>
                <a:latin typeface="Lato"/>
                <a:ea typeface="Lato"/>
                <a:cs typeface="Lato"/>
                <a:sym typeface="Lato"/>
              </a:defRPr>
            </a:lvl5pPr>
            <a:lvl6pPr lvl="5" rtl="0">
              <a:spcBef>
                <a:spcPts val="1600"/>
              </a:spcBef>
              <a:spcAft>
                <a:spcPts val="0"/>
              </a:spcAft>
              <a:buSzPts val="1400"/>
              <a:buFont typeface="Lato"/>
              <a:buChar char="■"/>
              <a:defRPr>
                <a:latin typeface="Lato"/>
                <a:ea typeface="Lato"/>
                <a:cs typeface="Lato"/>
                <a:sym typeface="Lato"/>
              </a:defRPr>
            </a:lvl6pPr>
            <a:lvl7pPr lvl="6" rtl="0">
              <a:spcBef>
                <a:spcPts val="1600"/>
              </a:spcBef>
              <a:spcAft>
                <a:spcPts val="0"/>
              </a:spcAft>
              <a:buSzPts val="1400"/>
              <a:buFont typeface="Lato"/>
              <a:buChar char="●"/>
              <a:defRPr>
                <a:latin typeface="Lato"/>
                <a:ea typeface="Lato"/>
                <a:cs typeface="Lato"/>
                <a:sym typeface="Lato"/>
              </a:defRPr>
            </a:lvl7pPr>
            <a:lvl8pPr lvl="7" rtl="0">
              <a:spcBef>
                <a:spcPts val="1600"/>
              </a:spcBef>
              <a:spcAft>
                <a:spcPts val="0"/>
              </a:spcAft>
              <a:buSzPts val="1400"/>
              <a:buFont typeface="Lato"/>
              <a:buChar char="○"/>
              <a:defRPr>
                <a:latin typeface="Lato"/>
                <a:ea typeface="Lato"/>
                <a:cs typeface="Lato"/>
                <a:sym typeface="Lato"/>
              </a:defRPr>
            </a:lvl8pPr>
            <a:lvl9pPr lvl="8" rtl="0">
              <a:spcBef>
                <a:spcPts val="1600"/>
              </a:spcBef>
              <a:spcAft>
                <a:spcPts val="1600"/>
              </a:spcAft>
              <a:buSzPts val="1400"/>
              <a:buFont typeface="Lato"/>
              <a:buChar char="■"/>
              <a:defRPr>
                <a:latin typeface="Lato"/>
                <a:ea typeface="Lato"/>
                <a:cs typeface="Lato"/>
                <a:sym typeface="Lato"/>
              </a:defRPr>
            </a:lvl9pPr>
          </a:lstStyle>
          <a:p>
            <a:endParaRPr/>
          </a:p>
        </p:txBody>
      </p:sp>
      <p:sp>
        <p:nvSpPr>
          <p:cNvPr id="35" name="Google Shape;35;p5"/>
          <p:cNvSpPr/>
          <p:nvPr/>
        </p:nvSpPr>
        <p:spPr>
          <a:xfrm rot="-220157">
            <a:off x="4140515" y="-2378374"/>
            <a:ext cx="12883966" cy="2642905"/>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72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4801600" y="-1511840"/>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1828969">
            <a:off x="-2189620" y="-2399287"/>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rot="1828969">
            <a:off x="-229020" y="-2177787"/>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220157">
            <a:off x="2997515" y="-2269308"/>
            <a:ext cx="12883966" cy="2642905"/>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72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828969">
            <a:off x="-1021971" y="-25950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828969">
            <a:off x="938629" y="-23735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5">
  <p:cSld name="CUSTOM_40">
    <p:spTree>
      <p:nvGrpSpPr>
        <p:cNvPr id="1" name="Shape 338"/>
        <p:cNvGrpSpPr/>
        <p:nvPr/>
      </p:nvGrpSpPr>
      <p:grpSpPr>
        <a:xfrm>
          <a:off x="0" y="0"/>
          <a:ext cx="0" cy="0"/>
          <a:chOff x="0" y="0"/>
          <a:chExt cx="0" cy="0"/>
        </a:xfrm>
      </p:grpSpPr>
      <p:sp>
        <p:nvSpPr>
          <p:cNvPr id="339" name="Google Shape;339;p41"/>
          <p:cNvSpPr/>
          <p:nvPr/>
        </p:nvSpPr>
        <p:spPr>
          <a:xfrm rot="-596676" flipH="1">
            <a:off x="-2808487" y="-1171142"/>
            <a:ext cx="10717563" cy="743100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1"/>
          <p:cNvSpPr/>
          <p:nvPr/>
        </p:nvSpPr>
        <p:spPr>
          <a:xfrm rot="-596676" flipH="1">
            <a:off x="-1126914" y="-1148270"/>
            <a:ext cx="10717563" cy="743100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txBox="1">
            <a:spLocks noGrp="1"/>
          </p:cNvSpPr>
          <p:nvPr>
            <p:ph type="title" hasCustomPrompt="1"/>
          </p:nvPr>
        </p:nvSpPr>
        <p:spPr>
          <a:xfrm>
            <a:off x="2476950" y="297750"/>
            <a:ext cx="4190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2" name="Google Shape;342;p41"/>
          <p:cNvSpPr txBox="1">
            <a:spLocks noGrp="1"/>
          </p:cNvSpPr>
          <p:nvPr>
            <p:ph type="title" idx="2"/>
          </p:nvPr>
        </p:nvSpPr>
        <p:spPr>
          <a:xfrm>
            <a:off x="2476950" y="2142425"/>
            <a:ext cx="4190100" cy="102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800"/>
              <a:buNone/>
              <a:defRPr>
                <a:solidFill>
                  <a:schemeClr val="dk2"/>
                </a:solidFill>
                <a:latin typeface="Lato"/>
                <a:ea typeface="Lato"/>
                <a:cs typeface="Lato"/>
                <a:sym typeface="Lato"/>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343" name="Google Shape;343;p41"/>
          <p:cNvSpPr txBox="1">
            <a:spLocks noGrp="1"/>
          </p:cNvSpPr>
          <p:nvPr>
            <p:ph type="subTitle" idx="1"/>
          </p:nvPr>
        </p:nvSpPr>
        <p:spPr>
          <a:xfrm>
            <a:off x="2477100" y="2576819"/>
            <a:ext cx="41901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595959"/>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4">
  <p:cSld name="CUSTOM_25">
    <p:spTree>
      <p:nvGrpSpPr>
        <p:cNvPr id="1" name="Shape 344"/>
        <p:cNvGrpSpPr/>
        <p:nvPr/>
      </p:nvGrpSpPr>
      <p:grpSpPr>
        <a:xfrm>
          <a:off x="0" y="0"/>
          <a:ext cx="0" cy="0"/>
          <a:chOff x="0" y="0"/>
          <a:chExt cx="0" cy="0"/>
        </a:xfrm>
      </p:grpSpPr>
      <p:sp>
        <p:nvSpPr>
          <p:cNvPr id="345" name="Google Shape;345;p42"/>
          <p:cNvSpPr txBox="1">
            <a:spLocks noGrp="1"/>
          </p:cNvSpPr>
          <p:nvPr>
            <p:ph type="title"/>
          </p:nvPr>
        </p:nvSpPr>
        <p:spPr>
          <a:xfrm>
            <a:off x="720000" y="550083"/>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6" name="Google Shape;346;p42"/>
          <p:cNvSpPr txBox="1">
            <a:spLocks noGrp="1"/>
          </p:cNvSpPr>
          <p:nvPr>
            <p:ph type="subTitle" idx="1"/>
          </p:nvPr>
        </p:nvSpPr>
        <p:spPr>
          <a:xfrm>
            <a:off x="992329" y="3987844"/>
            <a:ext cx="15813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47" name="Google Shape;347;p42"/>
          <p:cNvSpPr txBox="1">
            <a:spLocks noGrp="1"/>
          </p:cNvSpPr>
          <p:nvPr>
            <p:ph type="subTitle" idx="2"/>
          </p:nvPr>
        </p:nvSpPr>
        <p:spPr>
          <a:xfrm>
            <a:off x="992779" y="3458858"/>
            <a:ext cx="1580400" cy="42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8" name="Google Shape;348;p42"/>
          <p:cNvSpPr txBox="1">
            <a:spLocks noGrp="1"/>
          </p:cNvSpPr>
          <p:nvPr>
            <p:ph type="subTitle" idx="3"/>
          </p:nvPr>
        </p:nvSpPr>
        <p:spPr>
          <a:xfrm>
            <a:off x="2683985" y="2526713"/>
            <a:ext cx="1581300" cy="10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49" name="Google Shape;349;p42"/>
          <p:cNvSpPr txBox="1">
            <a:spLocks noGrp="1"/>
          </p:cNvSpPr>
          <p:nvPr>
            <p:ph type="subTitle" idx="4"/>
          </p:nvPr>
        </p:nvSpPr>
        <p:spPr>
          <a:xfrm>
            <a:off x="2284085" y="2015670"/>
            <a:ext cx="1993500" cy="42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0" name="Google Shape;350;p42"/>
          <p:cNvSpPr txBox="1">
            <a:spLocks noGrp="1"/>
          </p:cNvSpPr>
          <p:nvPr>
            <p:ph type="subTitle" idx="5"/>
          </p:nvPr>
        </p:nvSpPr>
        <p:spPr>
          <a:xfrm>
            <a:off x="4659438" y="3987844"/>
            <a:ext cx="15813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51" name="Google Shape;351;p42"/>
          <p:cNvSpPr txBox="1">
            <a:spLocks noGrp="1"/>
          </p:cNvSpPr>
          <p:nvPr>
            <p:ph type="subTitle" idx="6"/>
          </p:nvPr>
        </p:nvSpPr>
        <p:spPr>
          <a:xfrm>
            <a:off x="4659884" y="3458858"/>
            <a:ext cx="1990200" cy="42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2" name="Google Shape;352;p42"/>
          <p:cNvSpPr txBox="1">
            <a:spLocks noGrp="1"/>
          </p:cNvSpPr>
          <p:nvPr>
            <p:ph type="subTitle" idx="7"/>
          </p:nvPr>
        </p:nvSpPr>
        <p:spPr>
          <a:xfrm>
            <a:off x="6440711" y="2526713"/>
            <a:ext cx="1581300" cy="101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53" name="Google Shape;353;p42"/>
          <p:cNvSpPr txBox="1">
            <a:spLocks noGrp="1"/>
          </p:cNvSpPr>
          <p:nvPr>
            <p:ph type="subTitle" idx="8"/>
          </p:nvPr>
        </p:nvSpPr>
        <p:spPr>
          <a:xfrm>
            <a:off x="6040811" y="2015670"/>
            <a:ext cx="1993500" cy="42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4" name="Google Shape;354;p42"/>
          <p:cNvSpPr/>
          <p:nvPr/>
        </p:nvSpPr>
        <p:spPr>
          <a:xfrm rot="-220157">
            <a:off x="2997515" y="-2345508"/>
            <a:ext cx="12883966" cy="2642905"/>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72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p:nvPr/>
        </p:nvSpPr>
        <p:spPr>
          <a:xfrm>
            <a:off x="1405800" y="-16313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four columns 5">
  <p:cSld name="CUSTOM_26">
    <p:spTree>
      <p:nvGrpSpPr>
        <p:cNvPr id="1" name="Shape 356"/>
        <p:cNvGrpSpPr/>
        <p:nvPr/>
      </p:nvGrpSpPr>
      <p:grpSpPr>
        <a:xfrm>
          <a:off x="0" y="0"/>
          <a:ext cx="0" cy="0"/>
          <a:chOff x="0" y="0"/>
          <a:chExt cx="0" cy="0"/>
        </a:xfrm>
      </p:grpSpPr>
      <p:sp>
        <p:nvSpPr>
          <p:cNvPr id="357" name="Google Shape;357;p43"/>
          <p:cNvSpPr/>
          <p:nvPr/>
        </p:nvSpPr>
        <p:spPr>
          <a:xfrm rot="-10501244">
            <a:off x="4953855" y="408895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rot="-220157">
            <a:off x="-2546035" y="-2269308"/>
            <a:ext cx="12883966" cy="2642905"/>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72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a:off x="-4137750" y="-15551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txBox="1">
            <a:spLocks noGrp="1"/>
          </p:cNvSpPr>
          <p:nvPr>
            <p:ph type="title"/>
          </p:nvPr>
        </p:nvSpPr>
        <p:spPr>
          <a:xfrm>
            <a:off x="2755200" y="550075"/>
            <a:ext cx="3633600" cy="1133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61" name="Google Shape;361;p43"/>
          <p:cNvSpPr txBox="1">
            <a:spLocks noGrp="1"/>
          </p:cNvSpPr>
          <p:nvPr>
            <p:ph type="subTitle" idx="1"/>
          </p:nvPr>
        </p:nvSpPr>
        <p:spPr>
          <a:xfrm>
            <a:off x="2627917" y="3460175"/>
            <a:ext cx="19935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62" name="Google Shape;362;p43"/>
          <p:cNvSpPr txBox="1">
            <a:spLocks noGrp="1"/>
          </p:cNvSpPr>
          <p:nvPr>
            <p:ph type="subTitle" idx="2"/>
          </p:nvPr>
        </p:nvSpPr>
        <p:spPr>
          <a:xfrm>
            <a:off x="2627917" y="3087113"/>
            <a:ext cx="1993500" cy="42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3" name="Google Shape;363;p43"/>
          <p:cNvSpPr txBox="1">
            <a:spLocks noGrp="1"/>
          </p:cNvSpPr>
          <p:nvPr>
            <p:ph type="subTitle" idx="3"/>
          </p:nvPr>
        </p:nvSpPr>
        <p:spPr>
          <a:xfrm>
            <a:off x="6396309" y="3460175"/>
            <a:ext cx="19812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64" name="Google Shape;364;p43"/>
          <p:cNvSpPr txBox="1">
            <a:spLocks noGrp="1"/>
          </p:cNvSpPr>
          <p:nvPr>
            <p:ph type="subTitle" idx="4"/>
          </p:nvPr>
        </p:nvSpPr>
        <p:spPr>
          <a:xfrm>
            <a:off x="6390159" y="3087113"/>
            <a:ext cx="1993500" cy="42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5" name="Google Shape;365;p43"/>
          <p:cNvSpPr txBox="1">
            <a:spLocks noGrp="1"/>
          </p:cNvSpPr>
          <p:nvPr>
            <p:ph type="subTitle" idx="5"/>
          </p:nvPr>
        </p:nvSpPr>
        <p:spPr>
          <a:xfrm>
            <a:off x="4517896" y="3460175"/>
            <a:ext cx="19812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66" name="Google Shape;366;p43"/>
          <p:cNvSpPr txBox="1">
            <a:spLocks noGrp="1"/>
          </p:cNvSpPr>
          <p:nvPr>
            <p:ph type="subTitle" idx="6"/>
          </p:nvPr>
        </p:nvSpPr>
        <p:spPr>
          <a:xfrm>
            <a:off x="4511746" y="3087113"/>
            <a:ext cx="1993500" cy="42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7" name="Google Shape;367;p43"/>
          <p:cNvSpPr txBox="1">
            <a:spLocks noGrp="1"/>
          </p:cNvSpPr>
          <p:nvPr>
            <p:ph type="subTitle" idx="7"/>
          </p:nvPr>
        </p:nvSpPr>
        <p:spPr>
          <a:xfrm>
            <a:off x="766491" y="3460175"/>
            <a:ext cx="19812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68" name="Google Shape;368;p43"/>
          <p:cNvSpPr txBox="1">
            <a:spLocks noGrp="1"/>
          </p:cNvSpPr>
          <p:nvPr>
            <p:ph type="subTitle" idx="8"/>
          </p:nvPr>
        </p:nvSpPr>
        <p:spPr>
          <a:xfrm>
            <a:off x="760341" y="3087113"/>
            <a:ext cx="1993500" cy="42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9" name="Google Shape;369;p43"/>
          <p:cNvSpPr txBox="1">
            <a:spLocks noGrp="1"/>
          </p:cNvSpPr>
          <p:nvPr>
            <p:ph type="title" idx="9"/>
          </p:nvPr>
        </p:nvSpPr>
        <p:spPr>
          <a:xfrm>
            <a:off x="766813" y="1523314"/>
            <a:ext cx="1993500" cy="1133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6000"/>
              <a:buNone/>
              <a:defRPr sz="6000" b="1">
                <a:solidFill>
                  <a:schemeClr val="accent5"/>
                </a:solidFill>
                <a:latin typeface="Josefin Sans"/>
                <a:ea typeface="Josefin Sans"/>
                <a:cs typeface="Josefin Sans"/>
                <a:sym typeface="Josefin Sans"/>
              </a:defRPr>
            </a:lvl1pPr>
            <a:lvl2pPr lvl="1" algn="r" rtl="0">
              <a:spcBef>
                <a:spcPts val="0"/>
              </a:spcBef>
              <a:spcAft>
                <a:spcPts val="0"/>
              </a:spcAft>
              <a:buClr>
                <a:schemeClr val="accent5"/>
              </a:buClr>
              <a:buSzPts val="6000"/>
              <a:buNone/>
              <a:defRPr sz="6000">
                <a:solidFill>
                  <a:schemeClr val="accent5"/>
                </a:solidFill>
              </a:defRPr>
            </a:lvl2pPr>
            <a:lvl3pPr lvl="2" algn="r" rtl="0">
              <a:spcBef>
                <a:spcPts val="0"/>
              </a:spcBef>
              <a:spcAft>
                <a:spcPts val="0"/>
              </a:spcAft>
              <a:buClr>
                <a:schemeClr val="accent5"/>
              </a:buClr>
              <a:buSzPts val="6000"/>
              <a:buNone/>
              <a:defRPr sz="6000">
                <a:solidFill>
                  <a:schemeClr val="accent5"/>
                </a:solidFill>
              </a:defRPr>
            </a:lvl3pPr>
            <a:lvl4pPr lvl="3" algn="r" rtl="0">
              <a:spcBef>
                <a:spcPts val="0"/>
              </a:spcBef>
              <a:spcAft>
                <a:spcPts val="0"/>
              </a:spcAft>
              <a:buClr>
                <a:schemeClr val="accent5"/>
              </a:buClr>
              <a:buSzPts val="6000"/>
              <a:buNone/>
              <a:defRPr sz="6000">
                <a:solidFill>
                  <a:schemeClr val="accent5"/>
                </a:solidFill>
              </a:defRPr>
            </a:lvl4pPr>
            <a:lvl5pPr lvl="4" algn="r" rtl="0">
              <a:spcBef>
                <a:spcPts val="0"/>
              </a:spcBef>
              <a:spcAft>
                <a:spcPts val="0"/>
              </a:spcAft>
              <a:buClr>
                <a:schemeClr val="accent5"/>
              </a:buClr>
              <a:buSzPts val="6000"/>
              <a:buNone/>
              <a:defRPr sz="6000">
                <a:solidFill>
                  <a:schemeClr val="accent5"/>
                </a:solidFill>
              </a:defRPr>
            </a:lvl5pPr>
            <a:lvl6pPr lvl="5" algn="r" rtl="0">
              <a:spcBef>
                <a:spcPts val="0"/>
              </a:spcBef>
              <a:spcAft>
                <a:spcPts val="0"/>
              </a:spcAft>
              <a:buClr>
                <a:schemeClr val="accent5"/>
              </a:buClr>
              <a:buSzPts val="6000"/>
              <a:buNone/>
              <a:defRPr sz="6000">
                <a:solidFill>
                  <a:schemeClr val="accent5"/>
                </a:solidFill>
              </a:defRPr>
            </a:lvl6pPr>
            <a:lvl7pPr lvl="6" algn="r" rtl="0">
              <a:spcBef>
                <a:spcPts val="0"/>
              </a:spcBef>
              <a:spcAft>
                <a:spcPts val="0"/>
              </a:spcAft>
              <a:buClr>
                <a:schemeClr val="accent5"/>
              </a:buClr>
              <a:buSzPts val="6000"/>
              <a:buNone/>
              <a:defRPr sz="6000">
                <a:solidFill>
                  <a:schemeClr val="accent5"/>
                </a:solidFill>
              </a:defRPr>
            </a:lvl7pPr>
            <a:lvl8pPr lvl="7" algn="r" rtl="0">
              <a:spcBef>
                <a:spcPts val="0"/>
              </a:spcBef>
              <a:spcAft>
                <a:spcPts val="0"/>
              </a:spcAft>
              <a:buClr>
                <a:schemeClr val="accent5"/>
              </a:buClr>
              <a:buSzPts val="6000"/>
              <a:buNone/>
              <a:defRPr sz="6000">
                <a:solidFill>
                  <a:schemeClr val="accent5"/>
                </a:solidFill>
              </a:defRPr>
            </a:lvl8pPr>
            <a:lvl9pPr lvl="8" algn="r" rtl="0">
              <a:spcBef>
                <a:spcPts val="0"/>
              </a:spcBef>
              <a:spcAft>
                <a:spcPts val="0"/>
              </a:spcAft>
              <a:buClr>
                <a:schemeClr val="accent5"/>
              </a:buClr>
              <a:buSzPts val="6000"/>
              <a:buNone/>
              <a:defRPr sz="6000">
                <a:solidFill>
                  <a:schemeClr val="accent5"/>
                </a:solidFill>
              </a:defRPr>
            </a:lvl9pPr>
          </a:lstStyle>
          <a:p>
            <a:endParaRPr/>
          </a:p>
        </p:txBody>
      </p:sp>
      <p:sp>
        <p:nvSpPr>
          <p:cNvPr id="370" name="Google Shape;370;p43"/>
          <p:cNvSpPr txBox="1">
            <a:spLocks noGrp="1"/>
          </p:cNvSpPr>
          <p:nvPr>
            <p:ph type="title" idx="13"/>
          </p:nvPr>
        </p:nvSpPr>
        <p:spPr>
          <a:xfrm>
            <a:off x="2646013" y="1523314"/>
            <a:ext cx="1993500" cy="1133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6000"/>
              <a:buNone/>
              <a:defRPr sz="6000" b="1">
                <a:solidFill>
                  <a:schemeClr val="accent5"/>
                </a:solidFill>
                <a:latin typeface="Josefin Sans"/>
                <a:ea typeface="Josefin Sans"/>
                <a:cs typeface="Josefin Sans"/>
                <a:sym typeface="Josefin Sans"/>
              </a:defRPr>
            </a:lvl1pPr>
            <a:lvl2pPr lvl="1" algn="r" rtl="0">
              <a:spcBef>
                <a:spcPts val="0"/>
              </a:spcBef>
              <a:spcAft>
                <a:spcPts val="0"/>
              </a:spcAft>
              <a:buClr>
                <a:schemeClr val="accent5"/>
              </a:buClr>
              <a:buSzPts val="6000"/>
              <a:buNone/>
              <a:defRPr sz="6000">
                <a:solidFill>
                  <a:schemeClr val="accent5"/>
                </a:solidFill>
              </a:defRPr>
            </a:lvl2pPr>
            <a:lvl3pPr lvl="2" algn="r" rtl="0">
              <a:spcBef>
                <a:spcPts val="0"/>
              </a:spcBef>
              <a:spcAft>
                <a:spcPts val="0"/>
              </a:spcAft>
              <a:buClr>
                <a:schemeClr val="accent5"/>
              </a:buClr>
              <a:buSzPts val="6000"/>
              <a:buNone/>
              <a:defRPr sz="6000">
                <a:solidFill>
                  <a:schemeClr val="accent5"/>
                </a:solidFill>
              </a:defRPr>
            </a:lvl3pPr>
            <a:lvl4pPr lvl="3" algn="r" rtl="0">
              <a:spcBef>
                <a:spcPts val="0"/>
              </a:spcBef>
              <a:spcAft>
                <a:spcPts val="0"/>
              </a:spcAft>
              <a:buClr>
                <a:schemeClr val="accent5"/>
              </a:buClr>
              <a:buSzPts val="6000"/>
              <a:buNone/>
              <a:defRPr sz="6000">
                <a:solidFill>
                  <a:schemeClr val="accent5"/>
                </a:solidFill>
              </a:defRPr>
            </a:lvl4pPr>
            <a:lvl5pPr lvl="4" algn="r" rtl="0">
              <a:spcBef>
                <a:spcPts val="0"/>
              </a:spcBef>
              <a:spcAft>
                <a:spcPts val="0"/>
              </a:spcAft>
              <a:buClr>
                <a:schemeClr val="accent5"/>
              </a:buClr>
              <a:buSzPts val="6000"/>
              <a:buNone/>
              <a:defRPr sz="6000">
                <a:solidFill>
                  <a:schemeClr val="accent5"/>
                </a:solidFill>
              </a:defRPr>
            </a:lvl5pPr>
            <a:lvl6pPr lvl="5" algn="r" rtl="0">
              <a:spcBef>
                <a:spcPts val="0"/>
              </a:spcBef>
              <a:spcAft>
                <a:spcPts val="0"/>
              </a:spcAft>
              <a:buClr>
                <a:schemeClr val="accent5"/>
              </a:buClr>
              <a:buSzPts val="6000"/>
              <a:buNone/>
              <a:defRPr sz="6000">
                <a:solidFill>
                  <a:schemeClr val="accent5"/>
                </a:solidFill>
              </a:defRPr>
            </a:lvl6pPr>
            <a:lvl7pPr lvl="6" algn="r" rtl="0">
              <a:spcBef>
                <a:spcPts val="0"/>
              </a:spcBef>
              <a:spcAft>
                <a:spcPts val="0"/>
              </a:spcAft>
              <a:buClr>
                <a:schemeClr val="accent5"/>
              </a:buClr>
              <a:buSzPts val="6000"/>
              <a:buNone/>
              <a:defRPr sz="6000">
                <a:solidFill>
                  <a:schemeClr val="accent5"/>
                </a:solidFill>
              </a:defRPr>
            </a:lvl7pPr>
            <a:lvl8pPr lvl="7" algn="r" rtl="0">
              <a:spcBef>
                <a:spcPts val="0"/>
              </a:spcBef>
              <a:spcAft>
                <a:spcPts val="0"/>
              </a:spcAft>
              <a:buClr>
                <a:schemeClr val="accent5"/>
              </a:buClr>
              <a:buSzPts val="6000"/>
              <a:buNone/>
              <a:defRPr sz="6000">
                <a:solidFill>
                  <a:schemeClr val="accent5"/>
                </a:solidFill>
              </a:defRPr>
            </a:lvl8pPr>
            <a:lvl9pPr lvl="8" algn="r" rtl="0">
              <a:spcBef>
                <a:spcPts val="0"/>
              </a:spcBef>
              <a:spcAft>
                <a:spcPts val="0"/>
              </a:spcAft>
              <a:buClr>
                <a:schemeClr val="accent5"/>
              </a:buClr>
              <a:buSzPts val="6000"/>
              <a:buNone/>
              <a:defRPr sz="6000">
                <a:solidFill>
                  <a:schemeClr val="accent5"/>
                </a:solidFill>
              </a:defRPr>
            </a:lvl9pPr>
          </a:lstStyle>
          <a:p>
            <a:endParaRPr/>
          </a:p>
        </p:txBody>
      </p:sp>
      <p:sp>
        <p:nvSpPr>
          <p:cNvPr id="371" name="Google Shape;371;p43"/>
          <p:cNvSpPr txBox="1">
            <a:spLocks noGrp="1"/>
          </p:cNvSpPr>
          <p:nvPr>
            <p:ph type="title" idx="14"/>
          </p:nvPr>
        </p:nvSpPr>
        <p:spPr>
          <a:xfrm>
            <a:off x="4518238" y="1523314"/>
            <a:ext cx="1993500" cy="1133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6000"/>
              <a:buNone/>
              <a:defRPr sz="6000" b="1">
                <a:solidFill>
                  <a:schemeClr val="accent5"/>
                </a:solidFill>
                <a:latin typeface="Josefin Sans"/>
                <a:ea typeface="Josefin Sans"/>
                <a:cs typeface="Josefin Sans"/>
                <a:sym typeface="Josefin Sans"/>
              </a:defRPr>
            </a:lvl1pPr>
            <a:lvl2pPr lvl="1" algn="r" rtl="0">
              <a:spcBef>
                <a:spcPts val="0"/>
              </a:spcBef>
              <a:spcAft>
                <a:spcPts val="0"/>
              </a:spcAft>
              <a:buClr>
                <a:schemeClr val="accent5"/>
              </a:buClr>
              <a:buSzPts val="6000"/>
              <a:buNone/>
              <a:defRPr sz="6000">
                <a:solidFill>
                  <a:schemeClr val="accent5"/>
                </a:solidFill>
              </a:defRPr>
            </a:lvl2pPr>
            <a:lvl3pPr lvl="2" algn="r" rtl="0">
              <a:spcBef>
                <a:spcPts val="0"/>
              </a:spcBef>
              <a:spcAft>
                <a:spcPts val="0"/>
              </a:spcAft>
              <a:buClr>
                <a:schemeClr val="accent5"/>
              </a:buClr>
              <a:buSzPts val="6000"/>
              <a:buNone/>
              <a:defRPr sz="6000">
                <a:solidFill>
                  <a:schemeClr val="accent5"/>
                </a:solidFill>
              </a:defRPr>
            </a:lvl3pPr>
            <a:lvl4pPr lvl="3" algn="r" rtl="0">
              <a:spcBef>
                <a:spcPts val="0"/>
              </a:spcBef>
              <a:spcAft>
                <a:spcPts val="0"/>
              </a:spcAft>
              <a:buClr>
                <a:schemeClr val="accent5"/>
              </a:buClr>
              <a:buSzPts val="6000"/>
              <a:buNone/>
              <a:defRPr sz="6000">
                <a:solidFill>
                  <a:schemeClr val="accent5"/>
                </a:solidFill>
              </a:defRPr>
            </a:lvl4pPr>
            <a:lvl5pPr lvl="4" algn="r" rtl="0">
              <a:spcBef>
                <a:spcPts val="0"/>
              </a:spcBef>
              <a:spcAft>
                <a:spcPts val="0"/>
              </a:spcAft>
              <a:buClr>
                <a:schemeClr val="accent5"/>
              </a:buClr>
              <a:buSzPts val="6000"/>
              <a:buNone/>
              <a:defRPr sz="6000">
                <a:solidFill>
                  <a:schemeClr val="accent5"/>
                </a:solidFill>
              </a:defRPr>
            </a:lvl5pPr>
            <a:lvl6pPr lvl="5" algn="r" rtl="0">
              <a:spcBef>
                <a:spcPts val="0"/>
              </a:spcBef>
              <a:spcAft>
                <a:spcPts val="0"/>
              </a:spcAft>
              <a:buClr>
                <a:schemeClr val="accent5"/>
              </a:buClr>
              <a:buSzPts val="6000"/>
              <a:buNone/>
              <a:defRPr sz="6000">
                <a:solidFill>
                  <a:schemeClr val="accent5"/>
                </a:solidFill>
              </a:defRPr>
            </a:lvl6pPr>
            <a:lvl7pPr lvl="6" algn="r" rtl="0">
              <a:spcBef>
                <a:spcPts val="0"/>
              </a:spcBef>
              <a:spcAft>
                <a:spcPts val="0"/>
              </a:spcAft>
              <a:buClr>
                <a:schemeClr val="accent5"/>
              </a:buClr>
              <a:buSzPts val="6000"/>
              <a:buNone/>
              <a:defRPr sz="6000">
                <a:solidFill>
                  <a:schemeClr val="accent5"/>
                </a:solidFill>
              </a:defRPr>
            </a:lvl7pPr>
            <a:lvl8pPr lvl="7" algn="r" rtl="0">
              <a:spcBef>
                <a:spcPts val="0"/>
              </a:spcBef>
              <a:spcAft>
                <a:spcPts val="0"/>
              </a:spcAft>
              <a:buClr>
                <a:schemeClr val="accent5"/>
              </a:buClr>
              <a:buSzPts val="6000"/>
              <a:buNone/>
              <a:defRPr sz="6000">
                <a:solidFill>
                  <a:schemeClr val="accent5"/>
                </a:solidFill>
              </a:defRPr>
            </a:lvl8pPr>
            <a:lvl9pPr lvl="8" algn="r" rtl="0">
              <a:spcBef>
                <a:spcPts val="0"/>
              </a:spcBef>
              <a:spcAft>
                <a:spcPts val="0"/>
              </a:spcAft>
              <a:buClr>
                <a:schemeClr val="accent5"/>
              </a:buClr>
              <a:buSzPts val="6000"/>
              <a:buNone/>
              <a:defRPr sz="6000">
                <a:solidFill>
                  <a:schemeClr val="accent5"/>
                </a:solidFill>
              </a:defRPr>
            </a:lvl9pPr>
          </a:lstStyle>
          <a:p>
            <a:endParaRPr/>
          </a:p>
        </p:txBody>
      </p:sp>
      <p:sp>
        <p:nvSpPr>
          <p:cNvPr id="372" name="Google Shape;372;p43"/>
          <p:cNvSpPr txBox="1">
            <a:spLocks noGrp="1"/>
          </p:cNvSpPr>
          <p:nvPr>
            <p:ph type="title" idx="15"/>
          </p:nvPr>
        </p:nvSpPr>
        <p:spPr>
          <a:xfrm>
            <a:off x="6390538" y="1523314"/>
            <a:ext cx="1993500" cy="1133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6000"/>
              <a:buNone/>
              <a:defRPr sz="6000" b="1">
                <a:solidFill>
                  <a:schemeClr val="accent5"/>
                </a:solidFill>
                <a:latin typeface="Josefin Sans"/>
                <a:ea typeface="Josefin Sans"/>
                <a:cs typeface="Josefin Sans"/>
                <a:sym typeface="Josefin Sans"/>
              </a:defRPr>
            </a:lvl1pPr>
            <a:lvl2pPr lvl="1" algn="r" rtl="0">
              <a:spcBef>
                <a:spcPts val="0"/>
              </a:spcBef>
              <a:spcAft>
                <a:spcPts val="0"/>
              </a:spcAft>
              <a:buClr>
                <a:schemeClr val="accent5"/>
              </a:buClr>
              <a:buSzPts val="6000"/>
              <a:buNone/>
              <a:defRPr sz="6000">
                <a:solidFill>
                  <a:schemeClr val="accent5"/>
                </a:solidFill>
              </a:defRPr>
            </a:lvl2pPr>
            <a:lvl3pPr lvl="2" algn="r" rtl="0">
              <a:spcBef>
                <a:spcPts val="0"/>
              </a:spcBef>
              <a:spcAft>
                <a:spcPts val="0"/>
              </a:spcAft>
              <a:buClr>
                <a:schemeClr val="accent5"/>
              </a:buClr>
              <a:buSzPts val="6000"/>
              <a:buNone/>
              <a:defRPr sz="6000">
                <a:solidFill>
                  <a:schemeClr val="accent5"/>
                </a:solidFill>
              </a:defRPr>
            </a:lvl3pPr>
            <a:lvl4pPr lvl="3" algn="r" rtl="0">
              <a:spcBef>
                <a:spcPts val="0"/>
              </a:spcBef>
              <a:spcAft>
                <a:spcPts val="0"/>
              </a:spcAft>
              <a:buClr>
                <a:schemeClr val="accent5"/>
              </a:buClr>
              <a:buSzPts val="6000"/>
              <a:buNone/>
              <a:defRPr sz="6000">
                <a:solidFill>
                  <a:schemeClr val="accent5"/>
                </a:solidFill>
              </a:defRPr>
            </a:lvl4pPr>
            <a:lvl5pPr lvl="4" algn="r" rtl="0">
              <a:spcBef>
                <a:spcPts val="0"/>
              </a:spcBef>
              <a:spcAft>
                <a:spcPts val="0"/>
              </a:spcAft>
              <a:buClr>
                <a:schemeClr val="accent5"/>
              </a:buClr>
              <a:buSzPts val="6000"/>
              <a:buNone/>
              <a:defRPr sz="6000">
                <a:solidFill>
                  <a:schemeClr val="accent5"/>
                </a:solidFill>
              </a:defRPr>
            </a:lvl5pPr>
            <a:lvl6pPr lvl="5" algn="r" rtl="0">
              <a:spcBef>
                <a:spcPts val="0"/>
              </a:spcBef>
              <a:spcAft>
                <a:spcPts val="0"/>
              </a:spcAft>
              <a:buClr>
                <a:schemeClr val="accent5"/>
              </a:buClr>
              <a:buSzPts val="6000"/>
              <a:buNone/>
              <a:defRPr sz="6000">
                <a:solidFill>
                  <a:schemeClr val="accent5"/>
                </a:solidFill>
              </a:defRPr>
            </a:lvl6pPr>
            <a:lvl7pPr lvl="6" algn="r" rtl="0">
              <a:spcBef>
                <a:spcPts val="0"/>
              </a:spcBef>
              <a:spcAft>
                <a:spcPts val="0"/>
              </a:spcAft>
              <a:buClr>
                <a:schemeClr val="accent5"/>
              </a:buClr>
              <a:buSzPts val="6000"/>
              <a:buNone/>
              <a:defRPr sz="6000">
                <a:solidFill>
                  <a:schemeClr val="accent5"/>
                </a:solidFill>
              </a:defRPr>
            </a:lvl7pPr>
            <a:lvl8pPr lvl="7" algn="r" rtl="0">
              <a:spcBef>
                <a:spcPts val="0"/>
              </a:spcBef>
              <a:spcAft>
                <a:spcPts val="0"/>
              </a:spcAft>
              <a:buClr>
                <a:schemeClr val="accent5"/>
              </a:buClr>
              <a:buSzPts val="6000"/>
              <a:buNone/>
              <a:defRPr sz="6000">
                <a:solidFill>
                  <a:schemeClr val="accent5"/>
                </a:solidFill>
              </a:defRPr>
            </a:lvl8pPr>
            <a:lvl9pPr lvl="8" algn="r" rtl="0">
              <a:spcBef>
                <a:spcPts val="0"/>
              </a:spcBef>
              <a:spcAft>
                <a:spcPts val="0"/>
              </a:spcAft>
              <a:buClr>
                <a:schemeClr val="accent5"/>
              </a:buClr>
              <a:buSzPts val="6000"/>
              <a:buNone/>
              <a:defRPr sz="6000">
                <a:solidFill>
                  <a:schemeClr val="accent5"/>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4">
  <p:cSld name="CUSTOM_27">
    <p:spTree>
      <p:nvGrpSpPr>
        <p:cNvPr id="1" name="Shape 373"/>
        <p:cNvGrpSpPr/>
        <p:nvPr/>
      </p:nvGrpSpPr>
      <p:grpSpPr>
        <a:xfrm>
          <a:off x="0" y="0"/>
          <a:ext cx="0" cy="0"/>
          <a:chOff x="0" y="0"/>
          <a:chExt cx="0" cy="0"/>
        </a:xfrm>
      </p:grpSpPr>
      <p:sp>
        <p:nvSpPr>
          <p:cNvPr id="374" name="Google Shape;374;p44"/>
          <p:cNvSpPr txBox="1">
            <a:spLocks noGrp="1"/>
          </p:cNvSpPr>
          <p:nvPr>
            <p:ph type="title"/>
          </p:nvPr>
        </p:nvSpPr>
        <p:spPr>
          <a:xfrm>
            <a:off x="720000" y="548640"/>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75" name="Google Shape;375;p44"/>
          <p:cNvSpPr txBox="1">
            <a:spLocks noGrp="1"/>
          </p:cNvSpPr>
          <p:nvPr>
            <p:ph type="subTitle" idx="1"/>
          </p:nvPr>
        </p:nvSpPr>
        <p:spPr>
          <a:xfrm>
            <a:off x="1040438" y="2688354"/>
            <a:ext cx="21531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376" name="Google Shape;376;p44"/>
          <p:cNvSpPr txBox="1">
            <a:spLocks noGrp="1"/>
          </p:cNvSpPr>
          <p:nvPr>
            <p:ph type="subTitle" idx="2"/>
          </p:nvPr>
        </p:nvSpPr>
        <p:spPr>
          <a:xfrm>
            <a:off x="1040438" y="2360964"/>
            <a:ext cx="2151900" cy="42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7" name="Google Shape;377;p44"/>
          <p:cNvSpPr txBox="1">
            <a:spLocks noGrp="1"/>
          </p:cNvSpPr>
          <p:nvPr>
            <p:ph type="subTitle" idx="3"/>
          </p:nvPr>
        </p:nvSpPr>
        <p:spPr>
          <a:xfrm>
            <a:off x="3496651" y="2688354"/>
            <a:ext cx="2151900" cy="1101000"/>
          </a:xfrm>
          <a:prstGeom prst="rect">
            <a:avLst/>
          </a:prstGeom>
        </p:spPr>
        <p:txBody>
          <a:bodyPr spcFirstLastPara="1" wrap="square" lIns="91425" tIns="91425" rIns="91425" bIns="91425" anchor="t" anchorCtr="0">
            <a:noAutofit/>
          </a:bodyPr>
          <a:lstStyle>
            <a:lvl1pPr marR="91440" lvl="0" algn="ctr" rtl="0">
              <a:lnSpc>
                <a:spcPct val="100000"/>
              </a:lnSpc>
              <a:spcBef>
                <a:spcPts val="0"/>
              </a:spcBef>
              <a:spcAft>
                <a:spcPts val="0"/>
              </a:spcAft>
              <a:buSzPts val="1400"/>
              <a:buNone/>
              <a:defRPr sz="1400"/>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378" name="Google Shape;378;p44"/>
          <p:cNvSpPr txBox="1">
            <a:spLocks noGrp="1"/>
          </p:cNvSpPr>
          <p:nvPr>
            <p:ph type="subTitle" idx="4"/>
          </p:nvPr>
        </p:nvSpPr>
        <p:spPr>
          <a:xfrm>
            <a:off x="3497264" y="2360964"/>
            <a:ext cx="2151000" cy="424500"/>
          </a:xfrm>
          <a:prstGeom prst="rect">
            <a:avLst/>
          </a:prstGeom>
        </p:spPr>
        <p:txBody>
          <a:bodyPr spcFirstLastPara="1" wrap="square" lIns="91425" tIns="91425" rIns="91425" bIns="91425" anchor="t" anchorCtr="0">
            <a:noAutofit/>
          </a:bodyPr>
          <a:lstStyle>
            <a:lvl1pPr marR="91440" lvl="0" algn="ctr" rtl="0">
              <a:lnSpc>
                <a:spcPct val="100000"/>
              </a:lnSpc>
              <a:spcBef>
                <a:spcPts val="0"/>
              </a:spcBef>
              <a:spcAft>
                <a:spcPts val="0"/>
              </a:spcAft>
              <a:buSzPts val="1800"/>
              <a:buNone/>
              <a:defRPr>
                <a:solidFill>
                  <a:schemeClr val="dk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9" name="Google Shape;379;p44"/>
          <p:cNvSpPr/>
          <p:nvPr/>
        </p:nvSpPr>
        <p:spPr>
          <a:xfrm flipH="1">
            <a:off x="-2784105" y="2564875"/>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 name="Google Shape;380;p44"/>
          <p:cNvSpPr/>
          <p:nvPr/>
        </p:nvSpPr>
        <p:spPr>
          <a:xfrm flipH="1">
            <a:off x="-3512955" y="2381750"/>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1" name="Google Shape;381;p44"/>
          <p:cNvSpPr/>
          <p:nvPr/>
        </p:nvSpPr>
        <p:spPr>
          <a:xfrm rot="10643912" flipH="1">
            <a:off x="1490720" y="-1041491"/>
            <a:ext cx="9759623" cy="355259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4"/>
          <p:cNvSpPr txBox="1">
            <a:spLocks noGrp="1"/>
          </p:cNvSpPr>
          <p:nvPr>
            <p:ph type="subTitle" idx="5"/>
          </p:nvPr>
        </p:nvSpPr>
        <p:spPr>
          <a:xfrm>
            <a:off x="5951650" y="2688354"/>
            <a:ext cx="2151000" cy="1101000"/>
          </a:xfrm>
          <a:prstGeom prst="rect">
            <a:avLst/>
          </a:prstGeom>
        </p:spPr>
        <p:txBody>
          <a:bodyPr spcFirstLastPara="1" wrap="square" lIns="91425" tIns="91425" rIns="91425" bIns="91425" anchor="t" anchorCtr="0">
            <a:noAutofit/>
          </a:bodyPr>
          <a:lstStyle>
            <a:lvl1pPr marR="258908" lvl="0" algn="ctr" rtl="0">
              <a:lnSpc>
                <a:spcPct val="100000"/>
              </a:lnSpc>
              <a:spcBef>
                <a:spcPts val="0"/>
              </a:spcBef>
              <a:spcAft>
                <a:spcPts val="0"/>
              </a:spcAft>
              <a:buSzPts val="1400"/>
              <a:buNone/>
              <a:defRPr sz="1400"/>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383" name="Google Shape;383;p44"/>
          <p:cNvSpPr txBox="1">
            <a:spLocks noGrp="1"/>
          </p:cNvSpPr>
          <p:nvPr>
            <p:ph type="subTitle" idx="6"/>
          </p:nvPr>
        </p:nvSpPr>
        <p:spPr>
          <a:xfrm>
            <a:off x="5952262" y="2360964"/>
            <a:ext cx="2150100" cy="424500"/>
          </a:xfrm>
          <a:prstGeom prst="rect">
            <a:avLst/>
          </a:prstGeom>
        </p:spPr>
        <p:txBody>
          <a:bodyPr spcFirstLastPara="1" wrap="square" lIns="91425" tIns="91425" rIns="91425" bIns="91425" anchor="t" anchorCtr="0">
            <a:noAutofit/>
          </a:bodyPr>
          <a:lstStyle>
            <a:lvl1pPr marR="91440" lvl="0" algn="ctr" rtl="0">
              <a:lnSpc>
                <a:spcPct val="100000"/>
              </a:lnSpc>
              <a:spcBef>
                <a:spcPts val="0"/>
              </a:spcBef>
              <a:spcAft>
                <a:spcPts val="0"/>
              </a:spcAft>
              <a:buSzPts val="1800"/>
              <a:buNone/>
              <a:defRPr>
                <a:solidFill>
                  <a:schemeClr val="dk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9">
  <p:cSld name="CUSTOM_28">
    <p:spTree>
      <p:nvGrpSpPr>
        <p:cNvPr id="1" name="Shape 384"/>
        <p:cNvGrpSpPr/>
        <p:nvPr/>
      </p:nvGrpSpPr>
      <p:grpSpPr>
        <a:xfrm>
          <a:off x="0" y="0"/>
          <a:ext cx="0" cy="0"/>
          <a:chOff x="0" y="0"/>
          <a:chExt cx="0" cy="0"/>
        </a:xfrm>
      </p:grpSpPr>
      <p:sp>
        <p:nvSpPr>
          <p:cNvPr id="385" name="Google Shape;385;p45"/>
          <p:cNvSpPr txBox="1">
            <a:spLocks noGrp="1"/>
          </p:cNvSpPr>
          <p:nvPr>
            <p:ph type="title"/>
          </p:nvPr>
        </p:nvSpPr>
        <p:spPr>
          <a:xfrm>
            <a:off x="720000" y="548594"/>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86" name="Google Shape;386;p45"/>
          <p:cNvSpPr/>
          <p:nvPr/>
        </p:nvSpPr>
        <p:spPr>
          <a:xfrm rot="-129819">
            <a:off x="4458284" y="3196753"/>
            <a:ext cx="6639739" cy="2813496"/>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rot="537107">
            <a:off x="2750101" y="3065565"/>
            <a:ext cx="6867688" cy="3916197"/>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0">
  <p:cSld name="CUSTOM_29">
    <p:spTree>
      <p:nvGrpSpPr>
        <p:cNvPr id="1" name="Shape 388"/>
        <p:cNvGrpSpPr/>
        <p:nvPr/>
      </p:nvGrpSpPr>
      <p:grpSpPr>
        <a:xfrm>
          <a:off x="0" y="0"/>
          <a:ext cx="0" cy="0"/>
          <a:chOff x="0" y="0"/>
          <a:chExt cx="0" cy="0"/>
        </a:xfrm>
      </p:grpSpPr>
      <p:sp>
        <p:nvSpPr>
          <p:cNvPr id="389" name="Google Shape;389;p46"/>
          <p:cNvSpPr txBox="1">
            <a:spLocks noGrp="1"/>
          </p:cNvSpPr>
          <p:nvPr>
            <p:ph type="title"/>
          </p:nvPr>
        </p:nvSpPr>
        <p:spPr>
          <a:xfrm>
            <a:off x="720000" y="548594"/>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90" name="Google Shape;390;p46"/>
          <p:cNvSpPr/>
          <p:nvPr/>
        </p:nvSpPr>
        <p:spPr>
          <a:xfrm rot="681460" flipH="1">
            <a:off x="-2056195" y="2877808"/>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6"/>
          <p:cNvSpPr/>
          <p:nvPr/>
        </p:nvSpPr>
        <p:spPr>
          <a:xfrm>
            <a:off x="5006013" y="-14201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6"/>
          <p:cNvSpPr/>
          <p:nvPr/>
        </p:nvSpPr>
        <p:spPr>
          <a:xfrm rot="681460" flipH="1">
            <a:off x="-2876711" y="2526183"/>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6"/>
          <p:cNvSpPr/>
          <p:nvPr/>
        </p:nvSpPr>
        <p:spPr>
          <a:xfrm>
            <a:off x="4244013" y="-1259525"/>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6">
  <p:cSld name="CUSTOM_30">
    <p:spTree>
      <p:nvGrpSpPr>
        <p:cNvPr id="1" name="Shape 394"/>
        <p:cNvGrpSpPr/>
        <p:nvPr/>
      </p:nvGrpSpPr>
      <p:grpSpPr>
        <a:xfrm>
          <a:off x="0" y="0"/>
          <a:ext cx="0" cy="0"/>
          <a:chOff x="0" y="0"/>
          <a:chExt cx="0" cy="0"/>
        </a:xfrm>
      </p:grpSpPr>
      <p:sp>
        <p:nvSpPr>
          <p:cNvPr id="395" name="Google Shape;395;p47"/>
          <p:cNvSpPr txBox="1">
            <a:spLocks noGrp="1"/>
          </p:cNvSpPr>
          <p:nvPr>
            <p:ph type="title"/>
          </p:nvPr>
        </p:nvSpPr>
        <p:spPr>
          <a:xfrm>
            <a:off x="720000" y="548640"/>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96" name="Google Shape;396;p47"/>
          <p:cNvSpPr txBox="1">
            <a:spLocks noGrp="1"/>
          </p:cNvSpPr>
          <p:nvPr>
            <p:ph type="subTitle" idx="1"/>
          </p:nvPr>
        </p:nvSpPr>
        <p:spPr>
          <a:xfrm>
            <a:off x="2214975" y="2120500"/>
            <a:ext cx="18039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97" name="Google Shape;397;p47"/>
          <p:cNvSpPr txBox="1">
            <a:spLocks noGrp="1"/>
          </p:cNvSpPr>
          <p:nvPr>
            <p:ph type="subTitle" idx="2"/>
          </p:nvPr>
        </p:nvSpPr>
        <p:spPr>
          <a:xfrm>
            <a:off x="2214975" y="1807365"/>
            <a:ext cx="1803000" cy="4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8" name="Google Shape;398;p47"/>
          <p:cNvSpPr txBox="1">
            <a:spLocks noGrp="1"/>
          </p:cNvSpPr>
          <p:nvPr>
            <p:ph type="subTitle" idx="3"/>
          </p:nvPr>
        </p:nvSpPr>
        <p:spPr>
          <a:xfrm>
            <a:off x="6347613" y="2120500"/>
            <a:ext cx="18039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399" name="Google Shape;399;p47"/>
          <p:cNvSpPr txBox="1">
            <a:spLocks noGrp="1"/>
          </p:cNvSpPr>
          <p:nvPr>
            <p:ph type="subTitle" idx="4"/>
          </p:nvPr>
        </p:nvSpPr>
        <p:spPr>
          <a:xfrm>
            <a:off x="6348126" y="1807365"/>
            <a:ext cx="1803000" cy="4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0" name="Google Shape;400;p47"/>
          <p:cNvSpPr txBox="1">
            <a:spLocks noGrp="1"/>
          </p:cNvSpPr>
          <p:nvPr>
            <p:ph type="subTitle" idx="5"/>
          </p:nvPr>
        </p:nvSpPr>
        <p:spPr>
          <a:xfrm>
            <a:off x="2214975" y="3598700"/>
            <a:ext cx="18039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401" name="Google Shape;401;p47"/>
          <p:cNvSpPr txBox="1">
            <a:spLocks noGrp="1"/>
          </p:cNvSpPr>
          <p:nvPr>
            <p:ph type="subTitle" idx="6"/>
          </p:nvPr>
        </p:nvSpPr>
        <p:spPr>
          <a:xfrm>
            <a:off x="2214975" y="3285565"/>
            <a:ext cx="1803000" cy="4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2" name="Google Shape;402;p47"/>
          <p:cNvSpPr txBox="1">
            <a:spLocks noGrp="1"/>
          </p:cNvSpPr>
          <p:nvPr>
            <p:ph type="subTitle" idx="7"/>
          </p:nvPr>
        </p:nvSpPr>
        <p:spPr>
          <a:xfrm>
            <a:off x="6347677" y="3598700"/>
            <a:ext cx="18039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403" name="Google Shape;403;p47"/>
          <p:cNvSpPr txBox="1">
            <a:spLocks noGrp="1"/>
          </p:cNvSpPr>
          <p:nvPr>
            <p:ph type="subTitle" idx="8"/>
          </p:nvPr>
        </p:nvSpPr>
        <p:spPr>
          <a:xfrm>
            <a:off x="6348191" y="3285565"/>
            <a:ext cx="1803000" cy="4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4" name="Google Shape;404;p47"/>
          <p:cNvSpPr/>
          <p:nvPr/>
        </p:nvSpPr>
        <p:spPr>
          <a:xfrm flipH="1">
            <a:off x="-2784105" y="2564875"/>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p:nvPr/>
        </p:nvSpPr>
        <p:spPr>
          <a:xfrm flipH="1">
            <a:off x="-3512955" y="2381750"/>
            <a:ext cx="5011452" cy="3046079"/>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7"/>
          <p:cNvSpPr/>
          <p:nvPr/>
        </p:nvSpPr>
        <p:spPr>
          <a:xfrm rot="10643912" flipH="1">
            <a:off x="1490720" y="-1041491"/>
            <a:ext cx="9759623" cy="355259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1">
  <p:cSld name="CUSTOM_31">
    <p:spTree>
      <p:nvGrpSpPr>
        <p:cNvPr id="1" name="Shape 407"/>
        <p:cNvGrpSpPr/>
        <p:nvPr/>
      </p:nvGrpSpPr>
      <p:grpSpPr>
        <a:xfrm>
          <a:off x="0" y="0"/>
          <a:ext cx="0" cy="0"/>
          <a:chOff x="0" y="0"/>
          <a:chExt cx="0" cy="0"/>
        </a:xfrm>
      </p:grpSpPr>
      <p:sp>
        <p:nvSpPr>
          <p:cNvPr id="408" name="Google Shape;408;p48"/>
          <p:cNvSpPr/>
          <p:nvPr/>
        </p:nvSpPr>
        <p:spPr>
          <a:xfrm rot="681460" flipH="1">
            <a:off x="-2056195" y="2877808"/>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8"/>
          <p:cNvSpPr/>
          <p:nvPr/>
        </p:nvSpPr>
        <p:spPr>
          <a:xfrm>
            <a:off x="5006013" y="-14201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8"/>
          <p:cNvSpPr/>
          <p:nvPr/>
        </p:nvSpPr>
        <p:spPr>
          <a:xfrm rot="-10501244">
            <a:off x="5729755" y="3876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8"/>
          <p:cNvSpPr/>
          <p:nvPr/>
        </p:nvSpPr>
        <p:spPr>
          <a:xfrm rot="681460" flipH="1">
            <a:off x="-2876711" y="2526183"/>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8"/>
          <p:cNvSpPr/>
          <p:nvPr/>
        </p:nvSpPr>
        <p:spPr>
          <a:xfrm>
            <a:off x="4244013" y="-1259525"/>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txBox="1">
            <a:spLocks noGrp="1"/>
          </p:cNvSpPr>
          <p:nvPr>
            <p:ph type="title"/>
          </p:nvPr>
        </p:nvSpPr>
        <p:spPr>
          <a:xfrm>
            <a:off x="720000" y="548640"/>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12">
  <p:cSld name="CUSTOM_32">
    <p:spTree>
      <p:nvGrpSpPr>
        <p:cNvPr id="1" name="Shape 414"/>
        <p:cNvGrpSpPr/>
        <p:nvPr/>
      </p:nvGrpSpPr>
      <p:grpSpPr>
        <a:xfrm>
          <a:off x="0" y="0"/>
          <a:ext cx="0" cy="0"/>
          <a:chOff x="0" y="0"/>
          <a:chExt cx="0" cy="0"/>
        </a:xfrm>
      </p:grpSpPr>
      <p:sp>
        <p:nvSpPr>
          <p:cNvPr id="415" name="Google Shape;415;p49"/>
          <p:cNvSpPr txBox="1">
            <a:spLocks noGrp="1"/>
          </p:cNvSpPr>
          <p:nvPr>
            <p:ph type="title"/>
          </p:nvPr>
        </p:nvSpPr>
        <p:spPr>
          <a:xfrm>
            <a:off x="720000" y="544622"/>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16" name="Google Shape;416;p49"/>
          <p:cNvSpPr/>
          <p:nvPr/>
        </p:nvSpPr>
        <p:spPr>
          <a:xfrm rot="1828969">
            <a:off x="938629" y="-2300796"/>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p:nvPr/>
        </p:nvSpPr>
        <p:spPr>
          <a:xfrm rot="1828969">
            <a:off x="-1021971" y="-2522296"/>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9"/>
          <p:cNvSpPr/>
          <p:nvPr/>
        </p:nvSpPr>
        <p:spPr>
          <a:xfrm rot="1828969">
            <a:off x="-797321" y="-27652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3">
  <p:cSld name="CUSTOM_1">
    <p:spTree>
      <p:nvGrpSpPr>
        <p:cNvPr id="1" name="Shape 419"/>
        <p:cNvGrpSpPr/>
        <p:nvPr/>
      </p:nvGrpSpPr>
      <p:grpSpPr>
        <a:xfrm>
          <a:off x="0" y="0"/>
          <a:ext cx="0" cy="0"/>
          <a:chOff x="0" y="0"/>
          <a:chExt cx="0" cy="0"/>
        </a:xfrm>
      </p:grpSpPr>
      <p:sp>
        <p:nvSpPr>
          <p:cNvPr id="420" name="Google Shape;420;p50"/>
          <p:cNvSpPr txBox="1">
            <a:spLocks noGrp="1"/>
          </p:cNvSpPr>
          <p:nvPr>
            <p:ph type="title"/>
          </p:nvPr>
        </p:nvSpPr>
        <p:spPr>
          <a:xfrm>
            <a:off x="720000" y="548640"/>
            <a:ext cx="3774000" cy="876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421" name="Google Shape;421;p50"/>
          <p:cNvSpPr txBox="1">
            <a:spLocks noGrp="1"/>
          </p:cNvSpPr>
          <p:nvPr>
            <p:ph type="title" idx="2" hasCustomPrompt="1"/>
          </p:nvPr>
        </p:nvSpPr>
        <p:spPr>
          <a:xfrm>
            <a:off x="1518404" y="1620001"/>
            <a:ext cx="1335000" cy="6732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4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22" name="Google Shape;422;p50"/>
          <p:cNvSpPr txBox="1">
            <a:spLocks noGrp="1"/>
          </p:cNvSpPr>
          <p:nvPr>
            <p:ph type="subTitle" idx="1"/>
          </p:nvPr>
        </p:nvSpPr>
        <p:spPr>
          <a:xfrm>
            <a:off x="1518404" y="2175973"/>
            <a:ext cx="13338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3" name="Google Shape;423;p50"/>
          <p:cNvSpPr txBox="1">
            <a:spLocks noGrp="1"/>
          </p:cNvSpPr>
          <p:nvPr>
            <p:ph type="title" idx="3" hasCustomPrompt="1"/>
          </p:nvPr>
        </p:nvSpPr>
        <p:spPr>
          <a:xfrm>
            <a:off x="6093150" y="1620001"/>
            <a:ext cx="1335000" cy="6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4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24" name="Google Shape;424;p50"/>
          <p:cNvSpPr txBox="1">
            <a:spLocks noGrp="1"/>
          </p:cNvSpPr>
          <p:nvPr>
            <p:ph type="subTitle" idx="4"/>
          </p:nvPr>
        </p:nvSpPr>
        <p:spPr>
          <a:xfrm>
            <a:off x="6093150" y="2175973"/>
            <a:ext cx="1335000" cy="4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5" name="Google Shape;425;p50"/>
          <p:cNvSpPr txBox="1">
            <a:spLocks noGrp="1"/>
          </p:cNvSpPr>
          <p:nvPr>
            <p:ph type="title" idx="5" hasCustomPrompt="1"/>
          </p:nvPr>
        </p:nvSpPr>
        <p:spPr>
          <a:xfrm>
            <a:off x="6093150" y="3267862"/>
            <a:ext cx="1335000" cy="676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4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26" name="Google Shape;426;p50"/>
          <p:cNvSpPr txBox="1">
            <a:spLocks noGrp="1"/>
          </p:cNvSpPr>
          <p:nvPr>
            <p:ph type="subTitle" idx="6"/>
          </p:nvPr>
        </p:nvSpPr>
        <p:spPr>
          <a:xfrm>
            <a:off x="1518404" y="3837067"/>
            <a:ext cx="13350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7" name="Google Shape;427;p50"/>
          <p:cNvSpPr txBox="1">
            <a:spLocks noGrp="1"/>
          </p:cNvSpPr>
          <p:nvPr>
            <p:ph type="title" idx="7" hasCustomPrompt="1"/>
          </p:nvPr>
        </p:nvSpPr>
        <p:spPr>
          <a:xfrm>
            <a:off x="1518404" y="3267862"/>
            <a:ext cx="1335000" cy="676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4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28" name="Google Shape;428;p50"/>
          <p:cNvSpPr txBox="1">
            <a:spLocks noGrp="1"/>
          </p:cNvSpPr>
          <p:nvPr>
            <p:ph type="subTitle" idx="8"/>
          </p:nvPr>
        </p:nvSpPr>
        <p:spPr>
          <a:xfrm>
            <a:off x="6093150" y="3845392"/>
            <a:ext cx="1335000" cy="4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9" name="Google Shape;429;p50"/>
          <p:cNvSpPr txBox="1">
            <a:spLocks noGrp="1"/>
          </p:cNvSpPr>
          <p:nvPr>
            <p:ph type="title" idx="9" hasCustomPrompt="1"/>
          </p:nvPr>
        </p:nvSpPr>
        <p:spPr>
          <a:xfrm>
            <a:off x="2572800" y="2793050"/>
            <a:ext cx="3998400" cy="87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000">
                <a:solidFill>
                  <a:schemeClr val="dk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30" name="Google Shape;430;p50"/>
          <p:cNvSpPr txBox="1">
            <a:spLocks noGrp="1"/>
          </p:cNvSpPr>
          <p:nvPr>
            <p:ph type="subTitle" idx="13"/>
          </p:nvPr>
        </p:nvSpPr>
        <p:spPr>
          <a:xfrm>
            <a:off x="2647650" y="3453812"/>
            <a:ext cx="38487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1" name="Google Shape;431;p50"/>
          <p:cNvSpPr/>
          <p:nvPr/>
        </p:nvSpPr>
        <p:spPr>
          <a:xfrm rot="681460" flipH="1">
            <a:off x="-2056195" y="2877808"/>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0"/>
          <p:cNvSpPr/>
          <p:nvPr/>
        </p:nvSpPr>
        <p:spPr>
          <a:xfrm>
            <a:off x="5006013" y="-14201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0"/>
          <p:cNvSpPr/>
          <p:nvPr/>
        </p:nvSpPr>
        <p:spPr>
          <a:xfrm rot="-10501244">
            <a:off x="5729755" y="3876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0"/>
          <p:cNvSpPr/>
          <p:nvPr/>
        </p:nvSpPr>
        <p:spPr>
          <a:xfrm rot="681460" flipH="1">
            <a:off x="-2876711" y="2526183"/>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0"/>
          <p:cNvSpPr/>
          <p:nvPr/>
        </p:nvSpPr>
        <p:spPr>
          <a:xfrm rot="-10501244">
            <a:off x="6260568" y="39357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0"/>
          <p:cNvSpPr/>
          <p:nvPr/>
        </p:nvSpPr>
        <p:spPr>
          <a:xfrm>
            <a:off x="4244013" y="-1259525"/>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20000" y="585638"/>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6"/>
          <p:cNvSpPr/>
          <p:nvPr/>
        </p:nvSpPr>
        <p:spPr>
          <a:xfrm rot="10426366" flipH="1">
            <a:off x="659237" y="-1327805"/>
            <a:ext cx="9655444" cy="3658617"/>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10507161" flipH="1">
            <a:off x="2588031" y="-961129"/>
            <a:ext cx="8699687" cy="3578259"/>
          </a:xfrm>
          <a:custGeom>
            <a:avLst/>
            <a:gdLst/>
            <a:ahLst/>
            <a:cxnLst/>
            <a:rect l="l" t="t" r="r" b="b"/>
            <a:pathLst>
              <a:path w="221112" h="72454" extrusionOk="0">
                <a:moveTo>
                  <a:pt x="221112" y="442"/>
                </a:moveTo>
                <a:cubicBezTo>
                  <a:pt x="218816" y="178"/>
                  <a:pt x="216520" y="1"/>
                  <a:pt x="214268" y="1"/>
                </a:cubicBezTo>
                <a:cubicBezTo>
                  <a:pt x="155193" y="1"/>
                  <a:pt x="135237" y="72454"/>
                  <a:pt x="0" y="72454"/>
                </a:cubicBezTo>
                <a:lnTo>
                  <a:pt x="221112" y="72454"/>
                </a:lnTo>
                <a:close/>
              </a:path>
            </a:pathLst>
          </a:custGeom>
          <a:solidFill>
            <a:schemeClr val="dk2">
              <a:alpha val="687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4">
  <p:cSld name="CUSTOM_33">
    <p:spTree>
      <p:nvGrpSpPr>
        <p:cNvPr id="1" name="Shape 437"/>
        <p:cNvGrpSpPr/>
        <p:nvPr/>
      </p:nvGrpSpPr>
      <p:grpSpPr>
        <a:xfrm>
          <a:off x="0" y="0"/>
          <a:ext cx="0" cy="0"/>
          <a:chOff x="0" y="0"/>
          <a:chExt cx="0" cy="0"/>
        </a:xfrm>
      </p:grpSpPr>
      <p:sp>
        <p:nvSpPr>
          <p:cNvPr id="438" name="Google Shape;438;p51"/>
          <p:cNvSpPr txBox="1">
            <a:spLocks noGrp="1"/>
          </p:cNvSpPr>
          <p:nvPr>
            <p:ph type="title"/>
          </p:nvPr>
        </p:nvSpPr>
        <p:spPr>
          <a:xfrm>
            <a:off x="720000" y="548640"/>
            <a:ext cx="3774000" cy="876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439" name="Google Shape;439;p51"/>
          <p:cNvSpPr txBox="1">
            <a:spLocks noGrp="1"/>
          </p:cNvSpPr>
          <p:nvPr>
            <p:ph type="title" idx="2" hasCustomPrompt="1"/>
          </p:nvPr>
        </p:nvSpPr>
        <p:spPr>
          <a:xfrm>
            <a:off x="1404400" y="1859892"/>
            <a:ext cx="16464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000">
                <a:solidFill>
                  <a:schemeClr val="l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40" name="Google Shape;440;p51"/>
          <p:cNvSpPr txBox="1">
            <a:spLocks noGrp="1"/>
          </p:cNvSpPr>
          <p:nvPr>
            <p:ph type="subTitle" idx="1"/>
          </p:nvPr>
        </p:nvSpPr>
        <p:spPr>
          <a:xfrm>
            <a:off x="1405150" y="2430283"/>
            <a:ext cx="16449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41" name="Google Shape;441;p51"/>
          <p:cNvSpPr txBox="1">
            <a:spLocks noGrp="1"/>
          </p:cNvSpPr>
          <p:nvPr>
            <p:ph type="title" idx="3" hasCustomPrompt="1"/>
          </p:nvPr>
        </p:nvSpPr>
        <p:spPr>
          <a:xfrm>
            <a:off x="6093200" y="1859892"/>
            <a:ext cx="16449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000">
                <a:solidFill>
                  <a:schemeClr val="l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42" name="Google Shape;442;p51"/>
          <p:cNvSpPr txBox="1">
            <a:spLocks noGrp="1"/>
          </p:cNvSpPr>
          <p:nvPr>
            <p:ph type="subTitle" idx="4"/>
          </p:nvPr>
        </p:nvSpPr>
        <p:spPr>
          <a:xfrm>
            <a:off x="6093200" y="2430283"/>
            <a:ext cx="16449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43" name="Google Shape;443;p51"/>
          <p:cNvSpPr/>
          <p:nvPr/>
        </p:nvSpPr>
        <p:spPr>
          <a:xfrm rot="681460" flipH="1">
            <a:off x="-2056195" y="2877808"/>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1"/>
          <p:cNvSpPr/>
          <p:nvPr/>
        </p:nvSpPr>
        <p:spPr>
          <a:xfrm>
            <a:off x="5006013" y="-14201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1"/>
          <p:cNvSpPr/>
          <p:nvPr/>
        </p:nvSpPr>
        <p:spPr>
          <a:xfrm rot="681460" flipH="1">
            <a:off x="-2876711" y="2526183"/>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1"/>
          <p:cNvSpPr/>
          <p:nvPr/>
        </p:nvSpPr>
        <p:spPr>
          <a:xfrm>
            <a:off x="4244013" y="-1259525"/>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1"/>
          <p:cNvSpPr txBox="1">
            <a:spLocks noGrp="1"/>
          </p:cNvSpPr>
          <p:nvPr>
            <p:ph type="title" idx="5" hasCustomPrompt="1"/>
          </p:nvPr>
        </p:nvSpPr>
        <p:spPr>
          <a:xfrm>
            <a:off x="3748800" y="1859892"/>
            <a:ext cx="1646400" cy="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48" name="Google Shape;448;p51"/>
          <p:cNvSpPr txBox="1">
            <a:spLocks noGrp="1"/>
          </p:cNvSpPr>
          <p:nvPr>
            <p:ph type="subTitle" idx="6"/>
          </p:nvPr>
        </p:nvSpPr>
        <p:spPr>
          <a:xfrm>
            <a:off x="3748800" y="2430283"/>
            <a:ext cx="16464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49" name="Google Shape;449;p51"/>
          <p:cNvSpPr txBox="1">
            <a:spLocks noGrp="1"/>
          </p:cNvSpPr>
          <p:nvPr>
            <p:ph type="subTitle" idx="7"/>
          </p:nvPr>
        </p:nvSpPr>
        <p:spPr>
          <a:xfrm>
            <a:off x="1404400" y="2765130"/>
            <a:ext cx="16464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450" name="Google Shape;450;p51"/>
          <p:cNvSpPr txBox="1">
            <a:spLocks noGrp="1"/>
          </p:cNvSpPr>
          <p:nvPr>
            <p:ph type="subTitle" idx="8"/>
          </p:nvPr>
        </p:nvSpPr>
        <p:spPr>
          <a:xfrm>
            <a:off x="3748800" y="2765130"/>
            <a:ext cx="16464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451" name="Google Shape;451;p51"/>
          <p:cNvSpPr txBox="1">
            <a:spLocks noGrp="1"/>
          </p:cNvSpPr>
          <p:nvPr>
            <p:ph type="subTitle" idx="9"/>
          </p:nvPr>
        </p:nvSpPr>
        <p:spPr>
          <a:xfrm>
            <a:off x="6093200" y="2765130"/>
            <a:ext cx="16464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2">
  <p:cSld name="TITLE_AND_TWO_COLUMNS_1_4">
    <p:spTree>
      <p:nvGrpSpPr>
        <p:cNvPr id="1" name="Shape 452"/>
        <p:cNvGrpSpPr/>
        <p:nvPr/>
      </p:nvGrpSpPr>
      <p:grpSpPr>
        <a:xfrm>
          <a:off x="0" y="0"/>
          <a:ext cx="0" cy="0"/>
          <a:chOff x="0" y="0"/>
          <a:chExt cx="0" cy="0"/>
        </a:xfrm>
      </p:grpSpPr>
      <p:sp>
        <p:nvSpPr>
          <p:cNvPr id="453" name="Google Shape;453;p52"/>
          <p:cNvSpPr txBox="1">
            <a:spLocks noGrp="1"/>
          </p:cNvSpPr>
          <p:nvPr>
            <p:ph type="title"/>
          </p:nvPr>
        </p:nvSpPr>
        <p:spPr>
          <a:xfrm>
            <a:off x="720000" y="548640"/>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54" name="Google Shape;454;p52"/>
          <p:cNvSpPr txBox="1">
            <a:spLocks noGrp="1"/>
          </p:cNvSpPr>
          <p:nvPr>
            <p:ph type="subTitle" idx="1"/>
          </p:nvPr>
        </p:nvSpPr>
        <p:spPr>
          <a:xfrm>
            <a:off x="720000" y="2046763"/>
            <a:ext cx="2622600" cy="153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455" name="Google Shape;455;p52"/>
          <p:cNvSpPr txBox="1">
            <a:spLocks noGrp="1"/>
          </p:cNvSpPr>
          <p:nvPr>
            <p:ph type="subTitle" idx="2"/>
          </p:nvPr>
        </p:nvSpPr>
        <p:spPr>
          <a:xfrm>
            <a:off x="720000" y="1714913"/>
            <a:ext cx="2221500" cy="4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456" name="Google Shape;456;p52"/>
          <p:cNvSpPr/>
          <p:nvPr/>
        </p:nvSpPr>
        <p:spPr>
          <a:xfrm rot="-220157">
            <a:off x="2997515" y="-2269308"/>
            <a:ext cx="12883966" cy="2642905"/>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72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2"/>
          <p:cNvSpPr/>
          <p:nvPr/>
        </p:nvSpPr>
        <p:spPr>
          <a:xfrm>
            <a:off x="991600" y="-17075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2"/>
          <p:cNvSpPr/>
          <p:nvPr/>
        </p:nvSpPr>
        <p:spPr>
          <a:xfrm rot="1828969">
            <a:off x="938629" y="-25259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2"/>
          <p:cNvSpPr/>
          <p:nvPr/>
        </p:nvSpPr>
        <p:spPr>
          <a:xfrm>
            <a:off x="2134600" y="-140277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2"/>
          <p:cNvSpPr/>
          <p:nvPr/>
        </p:nvSpPr>
        <p:spPr>
          <a:xfrm rot="1828969">
            <a:off x="-1021971" y="-3030496"/>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rot="1828969">
            <a:off x="1029004" y="-298157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4">
  <p:cSld name="TITLE_AND_TWO_COLUMNS_1_3">
    <p:spTree>
      <p:nvGrpSpPr>
        <p:cNvPr id="1" name="Shape 462"/>
        <p:cNvGrpSpPr/>
        <p:nvPr/>
      </p:nvGrpSpPr>
      <p:grpSpPr>
        <a:xfrm>
          <a:off x="0" y="0"/>
          <a:ext cx="0" cy="0"/>
          <a:chOff x="0" y="0"/>
          <a:chExt cx="0" cy="0"/>
        </a:xfrm>
      </p:grpSpPr>
      <p:sp>
        <p:nvSpPr>
          <p:cNvPr id="463" name="Google Shape;463;p53"/>
          <p:cNvSpPr txBox="1">
            <a:spLocks noGrp="1"/>
          </p:cNvSpPr>
          <p:nvPr>
            <p:ph type="title"/>
          </p:nvPr>
        </p:nvSpPr>
        <p:spPr>
          <a:xfrm>
            <a:off x="720000" y="548640"/>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64" name="Google Shape;464;p53"/>
          <p:cNvSpPr txBox="1">
            <a:spLocks noGrp="1"/>
          </p:cNvSpPr>
          <p:nvPr>
            <p:ph type="subTitle" idx="1"/>
          </p:nvPr>
        </p:nvSpPr>
        <p:spPr>
          <a:xfrm>
            <a:off x="5975125" y="2166950"/>
            <a:ext cx="23952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465" name="Google Shape;465;p53"/>
          <p:cNvSpPr txBox="1">
            <a:spLocks noGrp="1"/>
          </p:cNvSpPr>
          <p:nvPr>
            <p:ph type="subTitle" idx="2"/>
          </p:nvPr>
        </p:nvSpPr>
        <p:spPr>
          <a:xfrm>
            <a:off x="5975125" y="3590500"/>
            <a:ext cx="23952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466" name="Google Shape;466;p53"/>
          <p:cNvSpPr txBox="1">
            <a:spLocks noGrp="1"/>
          </p:cNvSpPr>
          <p:nvPr>
            <p:ph type="subTitle" idx="3"/>
          </p:nvPr>
        </p:nvSpPr>
        <p:spPr>
          <a:xfrm>
            <a:off x="5975125" y="1825000"/>
            <a:ext cx="2221500" cy="4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467" name="Google Shape;467;p53"/>
          <p:cNvSpPr txBox="1">
            <a:spLocks noGrp="1"/>
          </p:cNvSpPr>
          <p:nvPr>
            <p:ph type="subTitle" idx="4"/>
          </p:nvPr>
        </p:nvSpPr>
        <p:spPr>
          <a:xfrm>
            <a:off x="5975125" y="3248550"/>
            <a:ext cx="2221500" cy="4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468" name="Google Shape;468;p53"/>
          <p:cNvSpPr/>
          <p:nvPr/>
        </p:nvSpPr>
        <p:spPr>
          <a:xfrm rot="1828969">
            <a:off x="938629" y="-25259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3"/>
          <p:cNvSpPr/>
          <p:nvPr/>
        </p:nvSpPr>
        <p:spPr>
          <a:xfrm rot="-10501244">
            <a:off x="5729755" y="3876207"/>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3"/>
          <p:cNvSpPr/>
          <p:nvPr/>
        </p:nvSpPr>
        <p:spPr>
          <a:xfrm rot="-10501244">
            <a:off x="6260568" y="3935718"/>
            <a:ext cx="7627109" cy="1699821"/>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5">
  <p:cSld name="CUSTOM_34">
    <p:spTree>
      <p:nvGrpSpPr>
        <p:cNvPr id="1" name="Shape 471"/>
        <p:cNvGrpSpPr/>
        <p:nvPr/>
      </p:nvGrpSpPr>
      <p:grpSpPr>
        <a:xfrm>
          <a:off x="0" y="0"/>
          <a:ext cx="0" cy="0"/>
          <a:chOff x="0" y="0"/>
          <a:chExt cx="0" cy="0"/>
        </a:xfrm>
      </p:grpSpPr>
      <p:sp>
        <p:nvSpPr>
          <p:cNvPr id="472" name="Google Shape;472;p54"/>
          <p:cNvSpPr txBox="1">
            <a:spLocks noGrp="1"/>
          </p:cNvSpPr>
          <p:nvPr>
            <p:ph type="title"/>
          </p:nvPr>
        </p:nvSpPr>
        <p:spPr>
          <a:xfrm>
            <a:off x="720000" y="548640"/>
            <a:ext cx="3774000" cy="876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473" name="Google Shape;473;p54"/>
          <p:cNvSpPr txBox="1">
            <a:spLocks noGrp="1"/>
          </p:cNvSpPr>
          <p:nvPr>
            <p:ph type="subTitle" idx="1"/>
          </p:nvPr>
        </p:nvSpPr>
        <p:spPr>
          <a:xfrm>
            <a:off x="1322800" y="3130492"/>
            <a:ext cx="18066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74" name="Google Shape;474;p54"/>
          <p:cNvSpPr txBox="1">
            <a:spLocks noGrp="1"/>
          </p:cNvSpPr>
          <p:nvPr>
            <p:ph type="subTitle" idx="2"/>
          </p:nvPr>
        </p:nvSpPr>
        <p:spPr>
          <a:xfrm>
            <a:off x="6012800" y="3130492"/>
            <a:ext cx="18069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75" name="Google Shape;475;p54"/>
          <p:cNvSpPr/>
          <p:nvPr/>
        </p:nvSpPr>
        <p:spPr>
          <a:xfrm rot="681460" flipH="1">
            <a:off x="-2056195" y="2877808"/>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4"/>
          <p:cNvSpPr/>
          <p:nvPr/>
        </p:nvSpPr>
        <p:spPr>
          <a:xfrm>
            <a:off x="5006013" y="-14201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4"/>
          <p:cNvSpPr/>
          <p:nvPr/>
        </p:nvSpPr>
        <p:spPr>
          <a:xfrm rot="681460" flipH="1">
            <a:off x="-2876711" y="2526183"/>
            <a:ext cx="5011380" cy="3046220"/>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4"/>
          <p:cNvSpPr/>
          <p:nvPr/>
        </p:nvSpPr>
        <p:spPr>
          <a:xfrm>
            <a:off x="4244013" y="-1259525"/>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4"/>
          <p:cNvSpPr txBox="1">
            <a:spLocks noGrp="1"/>
          </p:cNvSpPr>
          <p:nvPr>
            <p:ph type="subTitle" idx="3"/>
          </p:nvPr>
        </p:nvSpPr>
        <p:spPr>
          <a:xfrm>
            <a:off x="3667800" y="3130492"/>
            <a:ext cx="18084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solidFill>
                  <a:schemeClr val="dk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80" name="Google Shape;480;p54"/>
          <p:cNvSpPr txBox="1">
            <a:spLocks noGrp="1"/>
          </p:cNvSpPr>
          <p:nvPr>
            <p:ph type="subTitle" idx="4"/>
          </p:nvPr>
        </p:nvSpPr>
        <p:spPr>
          <a:xfrm>
            <a:off x="1322800" y="3469497"/>
            <a:ext cx="18084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481" name="Google Shape;481;p54"/>
          <p:cNvSpPr txBox="1">
            <a:spLocks noGrp="1"/>
          </p:cNvSpPr>
          <p:nvPr>
            <p:ph type="subTitle" idx="5"/>
          </p:nvPr>
        </p:nvSpPr>
        <p:spPr>
          <a:xfrm>
            <a:off x="3667800" y="3469497"/>
            <a:ext cx="18084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482" name="Google Shape;482;p54"/>
          <p:cNvSpPr txBox="1">
            <a:spLocks noGrp="1"/>
          </p:cNvSpPr>
          <p:nvPr>
            <p:ph type="subTitle" idx="6"/>
          </p:nvPr>
        </p:nvSpPr>
        <p:spPr>
          <a:xfrm>
            <a:off x="6012800" y="3469497"/>
            <a:ext cx="1808400" cy="10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Numbers and text 5">
  <p:cSld name="BIG_NUMBER_1">
    <p:spTree>
      <p:nvGrpSpPr>
        <p:cNvPr id="1" name="Shape 483"/>
        <p:cNvGrpSpPr/>
        <p:nvPr/>
      </p:nvGrpSpPr>
      <p:grpSpPr>
        <a:xfrm>
          <a:off x="0" y="0"/>
          <a:ext cx="0" cy="0"/>
          <a:chOff x="0" y="0"/>
          <a:chExt cx="0" cy="0"/>
        </a:xfrm>
      </p:grpSpPr>
      <p:sp>
        <p:nvSpPr>
          <p:cNvPr id="484" name="Google Shape;484;p55"/>
          <p:cNvSpPr txBox="1">
            <a:spLocks noGrp="1"/>
          </p:cNvSpPr>
          <p:nvPr>
            <p:ph type="title" hasCustomPrompt="1"/>
          </p:nvPr>
        </p:nvSpPr>
        <p:spPr>
          <a:xfrm>
            <a:off x="561488" y="1392375"/>
            <a:ext cx="5349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5" name="Google Shape;485;p55"/>
          <p:cNvSpPr txBox="1">
            <a:spLocks noGrp="1"/>
          </p:cNvSpPr>
          <p:nvPr>
            <p:ph type="title" idx="2"/>
          </p:nvPr>
        </p:nvSpPr>
        <p:spPr>
          <a:xfrm>
            <a:off x="561488" y="3237050"/>
            <a:ext cx="5349900" cy="102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800"/>
              <a:buNone/>
              <a:defRPr sz="1800">
                <a:solidFill>
                  <a:schemeClr val="dk2"/>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86" name="Google Shape;486;p55"/>
          <p:cNvSpPr/>
          <p:nvPr/>
        </p:nvSpPr>
        <p:spPr>
          <a:xfrm rot="-5712136">
            <a:off x="2080785" y="-1488004"/>
            <a:ext cx="7271387" cy="7428138"/>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5"/>
          <p:cNvSpPr/>
          <p:nvPr/>
        </p:nvSpPr>
        <p:spPr>
          <a:xfrm rot="-5712136">
            <a:off x="2494775" y="-384606"/>
            <a:ext cx="7271387" cy="7428138"/>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Numbers and text 6">
  <p:cSld name="CUSTOM_41">
    <p:spTree>
      <p:nvGrpSpPr>
        <p:cNvPr id="1" name="Shape 488"/>
        <p:cNvGrpSpPr/>
        <p:nvPr/>
      </p:nvGrpSpPr>
      <p:grpSpPr>
        <a:xfrm>
          <a:off x="0" y="0"/>
          <a:ext cx="0" cy="0"/>
          <a:chOff x="0" y="0"/>
          <a:chExt cx="0" cy="0"/>
        </a:xfrm>
      </p:grpSpPr>
      <p:sp>
        <p:nvSpPr>
          <p:cNvPr id="489" name="Google Shape;489;p56"/>
          <p:cNvSpPr txBox="1">
            <a:spLocks noGrp="1"/>
          </p:cNvSpPr>
          <p:nvPr>
            <p:ph type="title" hasCustomPrompt="1"/>
          </p:nvPr>
        </p:nvSpPr>
        <p:spPr>
          <a:xfrm>
            <a:off x="1897038" y="1143888"/>
            <a:ext cx="5349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90" name="Google Shape;490;p56"/>
          <p:cNvSpPr txBox="1">
            <a:spLocks noGrp="1"/>
          </p:cNvSpPr>
          <p:nvPr>
            <p:ph type="title" idx="2"/>
          </p:nvPr>
        </p:nvSpPr>
        <p:spPr>
          <a:xfrm>
            <a:off x="1897038" y="2988563"/>
            <a:ext cx="5349900" cy="102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800"/>
              <a:buNone/>
              <a:defRPr sz="1800">
                <a:solidFill>
                  <a:schemeClr val="dk2"/>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91" name="Google Shape;491;p56"/>
          <p:cNvSpPr/>
          <p:nvPr/>
        </p:nvSpPr>
        <p:spPr>
          <a:xfrm rot="-1015016">
            <a:off x="3909986" y="-1134486"/>
            <a:ext cx="7271774" cy="742830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6"/>
          <p:cNvSpPr/>
          <p:nvPr/>
        </p:nvSpPr>
        <p:spPr>
          <a:xfrm rot="-1015016">
            <a:off x="2913655" y="-505041"/>
            <a:ext cx="7271774" cy="742830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6"/>
          <p:cNvSpPr/>
          <p:nvPr/>
        </p:nvSpPr>
        <p:spPr>
          <a:xfrm rot="9784984">
            <a:off x="-2440170" y="-720504"/>
            <a:ext cx="7271774" cy="742830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6"/>
          <p:cNvSpPr/>
          <p:nvPr/>
        </p:nvSpPr>
        <p:spPr>
          <a:xfrm rot="9784984">
            <a:off x="-1443839" y="-1349949"/>
            <a:ext cx="7271774" cy="742830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3">
  <p:cSld name="CUSTOM_35">
    <p:spTree>
      <p:nvGrpSpPr>
        <p:cNvPr id="1" name="Shape 495"/>
        <p:cNvGrpSpPr/>
        <p:nvPr/>
      </p:nvGrpSpPr>
      <p:grpSpPr>
        <a:xfrm>
          <a:off x="0" y="0"/>
          <a:ext cx="0" cy="0"/>
          <a:chOff x="0" y="0"/>
          <a:chExt cx="0" cy="0"/>
        </a:xfrm>
      </p:grpSpPr>
      <p:sp>
        <p:nvSpPr>
          <p:cNvPr id="496" name="Google Shape;496;p57"/>
          <p:cNvSpPr txBox="1">
            <a:spLocks noGrp="1"/>
          </p:cNvSpPr>
          <p:nvPr>
            <p:ph type="title"/>
          </p:nvPr>
        </p:nvSpPr>
        <p:spPr>
          <a:xfrm>
            <a:off x="5677175" y="545173"/>
            <a:ext cx="2605500" cy="1133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b="1">
                <a:latin typeface="Josefin Sans"/>
                <a:ea typeface="Josefin Sans"/>
                <a:cs typeface="Josefin Sans"/>
                <a:sym typeface="Josefin Sans"/>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497" name="Google Shape;497;p57"/>
          <p:cNvSpPr txBox="1">
            <a:spLocks noGrp="1"/>
          </p:cNvSpPr>
          <p:nvPr>
            <p:ph type="subTitle" idx="1"/>
          </p:nvPr>
        </p:nvSpPr>
        <p:spPr>
          <a:xfrm>
            <a:off x="5677175" y="2057843"/>
            <a:ext cx="2605500" cy="153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Font typeface="Lato"/>
              <a:buNone/>
              <a:defRPr sz="1400">
                <a:latin typeface="Lato"/>
                <a:ea typeface="Lato"/>
                <a:cs typeface="Lato"/>
                <a:sym typeface="Lato"/>
              </a:defRPr>
            </a:lvl1pPr>
            <a:lvl2pPr lvl="1" algn="r"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algn="r"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algn="r"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algn="r"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algn="r"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algn="r"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algn="r"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algn="r"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498" name="Google Shape;498;p57"/>
          <p:cNvSpPr txBox="1">
            <a:spLocks noGrp="1"/>
          </p:cNvSpPr>
          <p:nvPr>
            <p:ph type="subTitle" idx="2"/>
          </p:nvPr>
        </p:nvSpPr>
        <p:spPr>
          <a:xfrm>
            <a:off x="5677175" y="1716175"/>
            <a:ext cx="2605500" cy="42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algn="r" rtl="0">
              <a:spcBef>
                <a:spcPts val="1600"/>
              </a:spcBef>
              <a:spcAft>
                <a:spcPts val="0"/>
              </a:spcAft>
              <a:buSzPts val="1400"/>
              <a:buFont typeface="Lato"/>
              <a:buNone/>
              <a:defRPr>
                <a:latin typeface="Lato"/>
                <a:ea typeface="Lato"/>
                <a:cs typeface="Lato"/>
                <a:sym typeface="Lato"/>
              </a:defRPr>
            </a:lvl2pPr>
            <a:lvl3pPr lvl="2" algn="r" rtl="0">
              <a:spcBef>
                <a:spcPts val="1600"/>
              </a:spcBef>
              <a:spcAft>
                <a:spcPts val="0"/>
              </a:spcAft>
              <a:buSzPts val="1400"/>
              <a:buFont typeface="Lato"/>
              <a:buNone/>
              <a:defRPr>
                <a:latin typeface="Lato"/>
                <a:ea typeface="Lato"/>
                <a:cs typeface="Lato"/>
                <a:sym typeface="Lato"/>
              </a:defRPr>
            </a:lvl3pPr>
            <a:lvl4pPr lvl="3" algn="r" rtl="0">
              <a:spcBef>
                <a:spcPts val="1600"/>
              </a:spcBef>
              <a:spcAft>
                <a:spcPts val="0"/>
              </a:spcAft>
              <a:buSzPts val="1400"/>
              <a:buFont typeface="Lato"/>
              <a:buNone/>
              <a:defRPr>
                <a:latin typeface="Lato"/>
                <a:ea typeface="Lato"/>
                <a:cs typeface="Lato"/>
                <a:sym typeface="Lato"/>
              </a:defRPr>
            </a:lvl4pPr>
            <a:lvl5pPr lvl="4" algn="r" rtl="0">
              <a:spcBef>
                <a:spcPts val="1600"/>
              </a:spcBef>
              <a:spcAft>
                <a:spcPts val="0"/>
              </a:spcAft>
              <a:buSzPts val="1400"/>
              <a:buFont typeface="Lato"/>
              <a:buNone/>
              <a:defRPr>
                <a:latin typeface="Lato"/>
                <a:ea typeface="Lato"/>
                <a:cs typeface="Lato"/>
                <a:sym typeface="Lato"/>
              </a:defRPr>
            </a:lvl5pPr>
            <a:lvl6pPr lvl="5" algn="r" rtl="0">
              <a:spcBef>
                <a:spcPts val="1600"/>
              </a:spcBef>
              <a:spcAft>
                <a:spcPts val="0"/>
              </a:spcAft>
              <a:buSzPts val="1400"/>
              <a:buFont typeface="Lato"/>
              <a:buNone/>
              <a:defRPr>
                <a:latin typeface="Lato"/>
                <a:ea typeface="Lato"/>
                <a:cs typeface="Lato"/>
                <a:sym typeface="Lato"/>
              </a:defRPr>
            </a:lvl6pPr>
            <a:lvl7pPr lvl="6" algn="r" rtl="0">
              <a:spcBef>
                <a:spcPts val="1600"/>
              </a:spcBef>
              <a:spcAft>
                <a:spcPts val="0"/>
              </a:spcAft>
              <a:buSzPts val="1400"/>
              <a:buFont typeface="Lato"/>
              <a:buNone/>
              <a:defRPr>
                <a:latin typeface="Lato"/>
                <a:ea typeface="Lato"/>
                <a:cs typeface="Lato"/>
                <a:sym typeface="Lato"/>
              </a:defRPr>
            </a:lvl7pPr>
            <a:lvl8pPr lvl="7" algn="r" rtl="0">
              <a:spcBef>
                <a:spcPts val="1600"/>
              </a:spcBef>
              <a:spcAft>
                <a:spcPts val="0"/>
              </a:spcAft>
              <a:buSzPts val="1400"/>
              <a:buFont typeface="Lato"/>
              <a:buNone/>
              <a:defRPr>
                <a:latin typeface="Lato"/>
                <a:ea typeface="Lato"/>
                <a:cs typeface="Lato"/>
                <a:sym typeface="Lato"/>
              </a:defRPr>
            </a:lvl8pPr>
            <a:lvl9pPr lvl="8" algn="r" rtl="0">
              <a:spcBef>
                <a:spcPts val="1600"/>
              </a:spcBef>
              <a:spcAft>
                <a:spcPts val="1600"/>
              </a:spcAft>
              <a:buSzPts val="1400"/>
              <a:buFont typeface="Lato"/>
              <a:buNone/>
              <a:defRPr>
                <a:latin typeface="Lato"/>
                <a:ea typeface="Lato"/>
                <a:cs typeface="Lato"/>
                <a:sym typeface="Lato"/>
              </a:defRPr>
            </a:lvl9pPr>
          </a:lstStyle>
          <a:p>
            <a:endParaRPr/>
          </a:p>
        </p:txBody>
      </p:sp>
      <p:sp>
        <p:nvSpPr>
          <p:cNvPr id="499" name="Google Shape;499;p57"/>
          <p:cNvSpPr/>
          <p:nvPr/>
        </p:nvSpPr>
        <p:spPr>
          <a:xfrm rot="220157" flipH="1">
            <a:off x="-8172813" y="-2239833"/>
            <a:ext cx="12883966" cy="2642905"/>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72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7"/>
          <p:cNvSpPr/>
          <p:nvPr/>
        </p:nvSpPr>
        <p:spPr>
          <a:xfrm flipH="1">
            <a:off x="-6166643" y="-1678099"/>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7"/>
          <p:cNvSpPr/>
          <p:nvPr/>
        </p:nvSpPr>
        <p:spPr>
          <a:xfrm flipH="1">
            <a:off x="-7309643" y="-1373299"/>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ext 4">
  <p:cSld name="CUSTOM_36">
    <p:spTree>
      <p:nvGrpSpPr>
        <p:cNvPr id="1" name="Shape 502"/>
        <p:cNvGrpSpPr/>
        <p:nvPr/>
      </p:nvGrpSpPr>
      <p:grpSpPr>
        <a:xfrm>
          <a:off x="0" y="0"/>
          <a:ext cx="0" cy="0"/>
          <a:chOff x="0" y="0"/>
          <a:chExt cx="0" cy="0"/>
        </a:xfrm>
      </p:grpSpPr>
      <p:sp>
        <p:nvSpPr>
          <p:cNvPr id="503" name="Google Shape;503;p58"/>
          <p:cNvSpPr txBox="1">
            <a:spLocks noGrp="1"/>
          </p:cNvSpPr>
          <p:nvPr>
            <p:ph type="title"/>
          </p:nvPr>
        </p:nvSpPr>
        <p:spPr>
          <a:xfrm>
            <a:off x="720000" y="548650"/>
            <a:ext cx="26226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04" name="Google Shape;504;p58"/>
          <p:cNvSpPr txBox="1">
            <a:spLocks noGrp="1"/>
          </p:cNvSpPr>
          <p:nvPr>
            <p:ph type="subTitle" idx="1"/>
          </p:nvPr>
        </p:nvSpPr>
        <p:spPr>
          <a:xfrm>
            <a:off x="720000" y="2069300"/>
            <a:ext cx="2622600" cy="153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rtl="0">
              <a:spcBef>
                <a:spcPts val="1600"/>
              </a:spcBef>
              <a:spcAft>
                <a:spcPts val="0"/>
              </a:spcAft>
              <a:buClr>
                <a:schemeClr val="dk1"/>
              </a:buClr>
              <a:buSzPts val="1400"/>
              <a:buFont typeface="Lato"/>
              <a:buNone/>
              <a:defRPr>
                <a:solidFill>
                  <a:schemeClr val="dk1"/>
                </a:solidFill>
                <a:latin typeface="Lato"/>
                <a:ea typeface="Lato"/>
                <a:cs typeface="Lato"/>
                <a:sym typeface="Lato"/>
              </a:defRPr>
            </a:lvl2pPr>
            <a:lvl3pPr lvl="2" rtl="0">
              <a:spcBef>
                <a:spcPts val="1600"/>
              </a:spcBef>
              <a:spcAft>
                <a:spcPts val="0"/>
              </a:spcAft>
              <a:buClr>
                <a:schemeClr val="dk1"/>
              </a:buClr>
              <a:buSzPts val="1400"/>
              <a:buFont typeface="Lato"/>
              <a:buNone/>
              <a:defRPr>
                <a:solidFill>
                  <a:schemeClr val="dk1"/>
                </a:solidFill>
                <a:latin typeface="Lato"/>
                <a:ea typeface="Lato"/>
                <a:cs typeface="Lato"/>
                <a:sym typeface="Lato"/>
              </a:defRPr>
            </a:lvl3pPr>
            <a:lvl4pPr lvl="3" rtl="0">
              <a:spcBef>
                <a:spcPts val="1600"/>
              </a:spcBef>
              <a:spcAft>
                <a:spcPts val="0"/>
              </a:spcAft>
              <a:buClr>
                <a:schemeClr val="dk1"/>
              </a:buClr>
              <a:buSzPts val="1400"/>
              <a:buFont typeface="Lato"/>
              <a:buNone/>
              <a:defRPr>
                <a:solidFill>
                  <a:schemeClr val="dk1"/>
                </a:solidFill>
                <a:latin typeface="Lato"/>
                <a:ea typeface="Lato"/>
                <a:cs typeface="Lato"/>
                <a:sym typeface="Lato"/>
              </a:defRPr>
            </a:lvl4pPr>
            <a:lvl5pPr lvl="4" rtl="0">
              <a:spcBef>
                <a:spcPts val="1600"/>
              </a:spcBef>
              <a:spcAft>
                <a:spcPts val="0"/>
              </a:spcAft>
              <a:buClr>
                <a:schemeClr val="dk1"/>
              </a:buClr>
              <a:buSzPts val="1400"/>
              <a:buFont typeface="Lato"/>
              <a:buNone/>
              <a:defRPr>
                <a:solidFill>
                  <a:schemeClr val="dk1"/>
                </a:solidFill>
                <a:latin typeface="Lato"/>
                <a:ea typeface="Lato"/>
                <a:cs typeface="Lato"/>
                <a:sym typeface="Lato"/>
              </a:defRPr>
            </a:lvl5pPr>
            <a:lvl6pPr lvl="5" rtl="0">
              <a:spcBef>
                <a:spcPts val="1600"/>
              </a:spcBef>
              <a:spcAft>
                <a:spcPts val="0"/>
              </a:spcAft>
              <a:buClr>
                <a:schemeClr val="dk1"/>
              </a:buClr>
              <a:buSzPts val="1400"/>
              <a:buFont typeface="Lato"/>
              <a:buNone/>
              <a:defRPr>
                <a:solidFill>
                  <a:schemeClr val="dk1"/>
                </a:solidFill>
                <a:latin typeface="Lato"/>
                <a:ea typeface="Lato"/>
                <a:cs typeface="Lato"/>
                <a:sym typeface="Lato"/>
              </a:defRPr>
            </a:lvl6pPr>
            <a:lvl7pPr lvl="6" rtl="0">
              <a:spcBef>
                <a:spcPts val="1600"/>
              </a:spcBef>
              <a:spcAft>
                <a:spcPts val="0"/>
              </a:spcAft>
              <a:buClr>
                <a:schemeClr val="dk1"/>
              </a:buClr>
              <a:buSzPts val="1400"/>
              <a:buFont typeface="Lato"/>
              <a:buNone/>
              <a:defRPr>
                <a:solidFill>
                  <a:schemeClr val="dk1"/>
                </a:solidFill>
                <a:latin typeface="Lato"/>
                <a:ea typeface="Lato"/>
                <a:cs typeface="Lato"/>
                <a:sym typeface="Lato"/>
              </a:defRPr>
            </a:lvl7pPr>
            <a:lvl8pPr lvl="7" rtl="0">
              <a:spcBef>
                <a:spcPts val="1600"/>
              </a:spcBef>
              <a:spcAft>
                <a:spcPts val="0"/>
              </a:spcAft>
              <a:buClr>
                <a:schemeClr val="dk1"/>
              </a:buClr>
              <a:buSzPts val="1400"/>
              <a:buFont typeface="Lato"/>
              <a:buNone/>
              <a:defRPr>
                <a:solidFill>
                  <a:schemeClr val="dk1"/>
                </a:solidFill>
                <a:latin typeface="Lato"/>
                <a:ea typeface="Lato"/>
                <a:cs typeface="Lato"/>
                <a:sym typeface="Lato"/>
              </a:defRPr>
            </a:lvl8pPr>
            <a:lvl9pPr lvl="8" rtl="0">
              <a:spcBef>
                <a:spcPts val="1600"/>
              </a:spcBef>
              <a:spcAft>
                <a:spcPts val="1600"/>
              </a:spcAft>
              <a:buClr>
                <a:schemeClr val="dk1"/>
              </a:buClr>
              <a:buSzPts val="1400"/>
              <a:buFont typeface="Lato"/>
              <a:buNone/>
              <a:defRPr>
                <a:solidFill>
                  <a:schemeClr val="dk1"/>
                </a:solidFill>
                <a:latin typeface="Lato"/>
                <a:ea typeface="Lato"/>
                <a:cs typeface="Lato"/>
                <a:sym typeface="Lato"/>
              </a:defRPr>
            </a:lvl9pPr>
          </a:lstStyle>
          <a:p>
            <a:endParaRPr/>
          </a:p>
        </p:txBody>
      </p:sp>
      <p:sp>
        <p:nvSpPr>
          <p:cNvPr id="505" name="Google Shape;505;p58"/>
          <p:cNvSpPr txBox="1">
            <a:spLocks noGrp="1"/>
          </p:cNvSpPr>
          <p:nvPr>
            <p:ph type="subTitle" idx="2"/>
          </p:nvPr>
        </p:nvSpPr>
        <p:spPr>
          <a:xfrm>
            <a:off x="720000" y="1727325"/>
            <a:ext cx="2622600" cy="4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506" name="Google Shape;506;p58"/>
          <p:cNvSpPr/>
          <p:nvPr/>
        </p:nvSpPr>
        <p:spPr>
          <a:xfrm rot="1828969">
            <a:off x="938629" y="-25259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8"/>
          <p:cNvSpPr/>
          <p:nvPr/>
        </p:nvSpPr>
        <p:spPr>
          <a:xfrm rot="1828969">
            <a:off x="-1021971" y="-3030496"/>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8"/>
          <p:cNvSpPr/>
          <p:nvPr/>
        </p:nvSpPr>
        <p:spPr>
          <a:xfrm rot="1828969">
            <a:off x="1029004" y="-298157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509"/>
        <p:cNvGrpSpPr/>
        <p:nvPr/>
      </p:nvGrpSpPr>
      <p:grpSpPr>
        <a:xfrm>
          <a:off x="0" y="0"/>
          <a:ext cx="0" cy="0"/>
          <a:chOff x="0" y="0"/>
          <a:chExt cx="0" cy="0"/>
        </a:xfrm>
      </p:grpSpPr>
      <p:sp>
        <p:nvSpPr>
          <p:cNvPr id="510" name="Google Shape;510;p59"/>
          <p:cNvSpPr txBox="1">
            <a:spLocks noGrp="1"/>
          </p:cNvSpPr>
          <p:nvPr>
            <p:ph type="ctrTitle"/>
          </p:nvPr>
        </p:nvSpPr>
        <p:spPr>
          <a:xfrm>
            <a:off x="720000" y="319994"/>
            <a:ext cx="8520600" cy="15072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4500" b="1">
                <a:latin typeface="Josefin Sans"/>
                <a:ea typeface="Josefin Sans"/>
                <a:cs typeface="Josefin Sans"/>
                <a:sym typeface="Josefin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11" name="Google Shape;511;p59"/>
          <p:cNvSpPr txBox="1">
            <a:spLocks noGrp="1"/>
          </p:cNvSpPr>
          <p:nvPr>
            <p:ph type="subTitle" idx="1"/>
          </p:nvPr>
        </p:nvSpPr>
        <p:spPr>
          <a:xfrm>
            <a:off x="720000" y="1510875"/>
            <a:ext cx="8112300" cy="132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2" name="Google Shape;512;p59"/>
          <p:cNvSpPr txBox="1"/>
          <p:nvPr/>
        </p:nvSpPr>
        <p:spPr>
          <a:xfrm>
            <a:off x="720000" y="3174408"/>
            <a:ext cx="2763000" cy="106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lang="en" sz="12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Open Sans"/>
                <a:ea typeface="Open Sans"/>
                <a:cs typeface="Open Sans"/>
                <a:sym typeface="Open Sans"/>
              </a:rPr>
              <a:t>, including icons by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and infographics &amp; images by </a:t>
            </a:r>
            <a:r>
              <a:rPr lang="en" sz="1200" b="1">
                <a:solidFill>
                  <a:schemeClr val="dk1"/>
                </a:solidFill>
                <a:latin typeface="Open Sans"/>
                <a:ea typeface="Open Sans"/>
                <a:cs typeface="Open Sans"/>
                <a:sym typeface="Open Sans"/>
              </a:rPr>
              <a:t>Freepik</a:t>
            </a:r>
            <a:endParaRPr sz="1200">
              <a:solidFill>
                <a:schemeClr val="dk1"/>
              </a:solidFill>
              <a:latin typeface="Open Sans"/>
              <a:ea typeface="Open Sans"/>
              <a:cs typeface="Open Sans"/>
              <a:sym typeface="Open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text 3">
  <p:cSld name="CUSTOM_5">
    <p:spTree>
      <p:nvGrpSpPr>
        <p:cNvPr id="1" name="Shape 513"/>
        <p:cNvGrpSpPr/>
        <p:nvPr/>
      </p:nvGrpSpPr>
      <p:grpSpPr>
        <a:xfrm>
          <a:off x="0" y="0"/>
          <a:ext cx="0" cy="0"/>
          <a:chOff x="0" y="0"/>
          <a:chExt cx="0" cy="0"/>
        </a:xfrm>
      </p:grpSpPr>
      <p:sp>
        <p:nvSpPr>
          <p:cNvPr id="514" name="Google Shape;514;p60"/>
          <p:cNvSpPr txBox="1">
            <a:spLocks noGrp="1"/>
          </p:cNvSpPr>
          <p:nvPr>
            <p:ph type="title"/>
          </p:nvPr>
        </p:nvSpPr>
        <p:spPr>
          <a:xfrm>
            <a:off x="720000" y="54516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5" name="Google Shape;515;p60"/>
          <p:cNvSpPr txBox="1">
            <a:spLocks noGrp="1"/>
          </p:cNvSpPr>
          <p:nvPr>
            <p:ph type="subTitle" idx="1"/>
          </p:nvPr>
        </p:nvSpPr>
        <p:spPr>
          <a:xfrm>
            <a:off x="720000" y="1484925"/>
            <a:ext cx="3600000" cy="5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800"/>
              <a:buFont typeface="Lato"/>
              <a:buNone/>
              <a:defRPr>
                <a:solidFill>
                  <a:schemeClr val="dk2"/>
                </a:solidFill>
                <a:latin typeface="Lato"/>
                <a:ea typeface="Lato"/>
                <a:cs typeface="Lato"/>
                <a:sym typeface="Lato"/>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516" name="Google Shape;516;p60"/>
          <p:cNvSpPr txBox="1">
            <a:spLocks noGrp="1"/>
          </p:cNvSpPr>
          <p:nvPr>
            <p:ph type="subTitle" idx="2"/>
          </p:nvPr>
        </p:nvSpPr>
        <p:spPr>
          <a:xfrm>
            <a:off x="720000" y="2005525"/>
            <a:ext cx="3600000" cy="26430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Font typeface="Lato"/>
              <a:buChar char="●"/>
              <a:defRPr sz="1200">
                <a:latin typeface="Lato"/>
                <a:ea typeface="Lato"/>
                <a:cs typeface="Lato"/>
                <a:sym typeface="Lato"/>
              </a:defRPr>
            </a:lvl1pPr>
            <a:lvl2pPr lvl="1" rtl="0">
              <a:spcBef>
                <a:spcPts val="0"/>
              </a:spcBef>
              <a:spcAft>
                <a:spcPts val="0"/>
              </a:spcAft>
              <a:buSzPts val="1400"/>
              <a:buFont typeface="Lato"/>
              <a:buChar char="○"/>
              <a:defRPr>
                <a:latin typeface="Lato"/>
                <a:ea typeface="Lato"/>
                <a:cs typeface="Lato"/>
                <a:sym typeface="Lato"/>
              </a:defRPr>
            </a:lvl2pPr>
            <a:lvl3pPr lvl="2" rtl="0">
              <a:spcBef>
                <a:spcPts val="1600"/>
              </a:spcBef>
              <a:spcAft>
                <a:spcPts val="0"/>
              </a:spcAft>
              <a:buSzPts val="1400"/>
              <a:buFont typeface="Lato"/>
              <a:buChar char="■"/>
              <a:defRPr>
                <a:latin typeface="Lato"/>
                <a:ea typeface="Lato"/>
                <a:cs typeface="Lato"/>
                <a:sym typeface="Lato"/>
              </a:defRPr>
            </a:lvl3pPr>
            <a:lvl4pPr lvl="3" rtl="0">
              <a:spcBef>
                <a:spcPts val="1600"/>
              </a:spcBef>
              <a:spcAft>
                <a:spcPts val="0"/>
              </a:spcAft>
              <a:buSzPts val="1400"/>
              <a:buFont typeface="Lato"/>
              <a:buChar char="●"/>
              <a:defRPr>
                <a:latin typeface="Lato"/>
                <a:ea typeface="Lato"/>
                <a:cs typeface="Lato"/>
                <a:sym typeface="Lato"/>
              </a:defRPr>
            </a:lvl4pPr>
            <a:lvl5pPr lvl="4" rtl="0">
              <a:spcBef>
                <a:spcPts val="1600"/>
              </a:spcBef>
              <a:spcAft>
                <a:spcPts val="0"/>
              </a:spcAft>
              <a:buSzPts val="1400"/>
              <a:buFont typeface="Lato"/>
              <a:buChar char="○"/>
              <a:defRPr>
                <a:latin typeface="Lato"/>
                <a:ea typeface="Lato"/>
                <a:cs typeface="Lato"/>
                <a:sym typeface="Lato"/>
              </a:defRPr>
            </a:lvl5pPr>
            <a:lvl6pPr lvl="5" rtl="0">
              <a:spcBef>
                <a:spcPts val="1600"/>
              </a:spcBef>
              <a:spcAft>
                <a:spcPts val="0"/>
              </a:spcAft>
              <a:buSzPts val="1400"/>
              <a:buFont typeface="Lato"/>
              <a:buChar char="■"/>
              <a:defRPr>
                <a:latin typeface="Lato"/>
                <a:ea typeface="Lato"/>
                <a:cs typeface="Lato"/>
                <a:sym typeface="Lato"/>
              </a:defRPr>
            </a:lvl6pPr>
            <a:lvl7pPr lvl="6" rtl="0">
              <a:spcBef>
                <a:spcPts val="1600"/>
              </a:spcBef>
              <a:spcAft>
                <a:spcPts val="0"/>
              </a:spcAft>
              <a:buSzPts val="1400"/>
              <a:buFont typeface="Lato"/>
              <a:buChar char="●"/>
              <a:defRPr>
                <a:latin typeface="Lato"/>
                <a:ea typeface="Lato"/>
                <a:cs typeface="Lato"/>
                <a:sym typeface="Lato"/>
              </a:defRPr>
            </a:lvl7pPr>
            <a:lvl8pPr lvl="7" rtl="0">
              <a:spcBef>
                <a:spcPts val="1600"/>
              </a:spcBef>
              <a:spcAft>
                <a:spcPts val="0"/>
              </a:spcAft>
              <a:buSzPts val="1400"/>
              <a:buFont typeface="Lato"/>
              <a:buChar char="○"/>
              <a:defRPr>
                <a:latin typeface="Lato"/>
                <a:ea typeface="Lato"/>
                <a:cs typeface="Lato"/>
                <a:sym typeface="Lato"/>
              </a:defRPr>
            </a:lvl8pPr>
            <a:lvl9pPr lvl="8" rtl="0">
              <a:spcBef>
                <a:spcPts val="1600"/>
              </a:spcBef>
              <a:spcAft>
                <a:spcPts val="1600"/>
              </a:spcAft>
              <a:buSzPts val="1400"/>
              <a:buFont typeface="Lato"/>
              <a:buChar char="■"/>
              <a:defRPr>
                <a:latin typeface="Lato"/>
                <a:ea typeface="Lato"/>
                <a:cs typeface="Lato"/>
                <a:sym typeface="Lato"/>
              </a:defRPr>
            </a:lvl9pPr>
          </a:lstStyle>
          <a:p>
            <a:endParaRPr/>
          </a:p>
        </p:txBody>
      </p:sp>
      <p:sp>
        <p:nvSpPr>
          <p:cNvPr id="517" name="Google Shape;517;p60"/>
          <p:cNvSpPr/>
          <p:nvPr/>
        </p:nvSpPr>
        <p:spPr>
          <a:xfrm rot="-220157">
            <a:off x="4140515" y="-2378374"/>
            <a:ext cx="12883966" cy="2642905"/>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72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0"/>
          <p:cNvSpPr/>
          <p:nvPr/>
        </p:nvSpPr>
        <p:spPr>
          <a:xfrm>
            <a:off x="4801600" y="-1511840"/>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0"/>
          <p:cNvSpPr/>
          <p:nvPr/>
        </p:nvSpPr>
        <p:spPr>
          <a:xfrm rot="1828969">
            <a:off x="-2189620" y="-2399287"/>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0"/>
          <p:cNvSpPr/>
          <p:nvPr/>
        </p:nvSpPr>
        <p:spPr>
          <a:xfrm rot="1828969">
            <a:off x="-229020" y="-2177787"/>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0"/>
          <p:cNvSpPr/>
          <p:nvPr/>
        </p:nvSpPr>
        <p:spPr>
          <a:xfrm rot="-220157">
            <a:off x="2997515" y="-2269308"/>
            <a:ext cx="12883966" cy="2642905"/>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72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0"/>
          <p:cNvSpPr/>
          <p:nvPr/>
        </p:nvSpPr>
        <p:spPr>
          <a:xfrm rot="1828969">
            <a:off x="-1021971" y="-25950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0"/>
          <p:cNvSpPr/>
          <p:nvPr/>
        </p:nvSpPr>
        <p:spPr>
          <a:xfrm rot="1828969">
            <a:off x="938629" y="-23735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720000" y="553086"/>
            <a:ext cx="2399700" cy="1059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Josefin Sans"/>
              <a:buNone/>
              <a:defRPr b="1">
                <a:latin typeface="Josefin Sans"/>
                <a:ea typeface="Josefin Sans"/>
                <a:cs typeface="Josefin Sans"/>
                <a:sym typeface="Josefin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subTitle" idx="1"/>
          </p:nvPr>
        </p:nvSpPr>
        <p:spPr>
          <a:xfrm>
            <a:off x="720000" y="1615750"/>
            <a:ext cx="3106800" cy="183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p:nvPr/>
        </p:nvSpPr>
        <p:spPr>
          <a:xfrm>
            <a:off x="4925988" y="-1191528"/>
            <a:ext cx="9379426" cy="169985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256797">
            <a:off x="976113" y="-954616"/>
            <a:ext cx="9379426" cy="1699827"/>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1436887" y="-886724"/>
            <a:ext cx="12883711" cy="2163229"/>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rot="1828969">
            <a:off x="385667" y="-33163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txBox="1">
            <a:spLocks noGrp="1"/>
          </p:cNvSpPr>
          <p:nvPr>
            <p:ph type="title"/>
          </p:nvPr>
        </p:nvSpPr>
        <p:spPr>
          <a:xfrm>
            <a:off x="1433700" y="1772550"/>
            <a:ext cx="6276600" cy="102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5500"/>
              <a:buNone/>
              <a:defRPr sz="5500">
                <a:solidFill>
                  <a:schemeClr val="dk2"/>
                </a:solidFill>
              </a:defRPr>
            </a:lvl1pPr>
            <a:lvl2pPr lvl="1"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2pPr>
            <a:lvl3pPr lvl="2"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3pPr>
            <a:lvl4pPr lvl="3"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4pPr>
            <a:lvl5pPr lvl="4"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5pPr>
            <a:lvl6pPr lvl="5"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6pPr>
            <a:lvl7pPr lvl="6"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7pPr>
            <a:lvl8pPr lvl="7"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8pPr>
            <a:lvl9pPr lvl="8" rtl="0">
              <a:spcBef>
                <a:spcPts val="0"/>
              </a:spcBef>
              <a:spcAft>
                <a:spcPts val="0"/>
              </a:spcAft>
              <a:buSzPts val="5500"/>
              <a:buFont typeface="Josefin Sans Medium"/>
              <a:buNone/>
              <a:defRPr sz="5500">
                <a:latin typeface="Josefin Sans Medium"/>
                <a:ea typeface="Josefin Sans Medium"/>
                <a:cs typeface="Josefin Sans Medium"/>
                <a:sym typeface="Josefin Sans Medium"/>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9"/>
          <p:cNvSpPr txBox="1">
            <a:spLocks noGrp="1"/>
          </p:cNvSpPr>
          <p:nvPr>
            <p:ph type="subTitle" idx="1"/>
          </p:nvPr>
        </p:nvSpPr>
        <p:spPr>
          <a:xfrm>
            <a:off x="4811700" y="1241858"/>
            <a:ext cx="3600000" cy="50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800"/>
              <a:buFont typeface="Lato"/>
              <a:buNone/>
              <a:defRPr>
                <a:solidFill>
                  <a:schemeClr val="dk2"/>
                </a:solidFill>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58" name="Google Shape;58;p9"/>
          <p:cNvSpPr txBox="1">
            <a:spLocks noGrp="1"/>
          </p:cNvSpPr>
          <p:nvPr>
            <p:ph type="subTitle" idx="2"/>
          </p:nvPr>
        </p:nvSpPr>
        <p:spPr>
          <a:xfrm>
            <a:off x="5354400" y="3597870"/>
            <a:ext cx="25146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400"/>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59" name="Google Shape;59;p9"/>
          <p:cNvSpPr txBox="1">
            <a:spLocks noGrp="1"/>
          </p:cNvSpPr>
          <p:nvPr>
            <p:ph type="subTitle" idx="3"/>
          </p:nvPr>
        </p:nvSpPr>
        <p:spPr>
          <a:xfrm>
            <a:off x="720000" y="1241858"/>
            <a:ext cx="3600000" cy="50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800"/>
              <a:buFont typeface="Lato"/>
              <a:buNone/>
              <a:defRPr>
                <a:solidFill>
                  <a:schemeClr val="dk2"/>
                </a:solidFill>
              </a:defRPr>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60" name="Google Shape;60;p9"/>
          <p:cNvSpPr txBox="1">
            <a:spLocks noGrp="1"/>
          </p:cNvSpPr>
          <p:nvPr>
            <p:ph type="subTitle" idx="4"/>
          </p:nvPr>
        </p:nvSpPr>
        <p:spPr>
          <a:xfrm>
            <a:off x="1263000" y="3597875"/>
            <a:ext cx="25140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400"/>
            </a:lvl1pPr>
            <a:lvl2pPr lvl="1" rtl="0">
              <a:spcBef>
                <a:spcPts val="1600"/>
              </a:spcBef>
              <a:spcAft>
                <a:spcPts val="0"/>
              </a:spcAft>
              <a:buSzPts val="1400"/>
              <a:buFont typeface="Lato"/>
              <a:buNone/>
              <a:defRPr>
                <a:latin typeface="Lato"/>
                <a:ea typeface="Lato"/>
                <a:cs typeface="Lato"/>
                <a:sym typeface="Lato"/>
              </a:defRPr>
            </a:lvl2pPr>
            <a:lvl3pPr lvl="2" rtl="0">
              <a:spcBef>
                <a:spcPts val="1600"/>
              </a:spcBef>
              <a:spcAft>
                <a:spcPts val="0"/>
              </a:spcAft>
              <a:buSzPts val="1400"/>
              <a:buFont typeface="Lato"/>
              <a:buNone/>
              <a:defRPr>
                <a:latin typeface="Lato"/>
                <a:ea typeface="Lato"/>
                <a:cs typeface="Lato"/>
                <a:sym typeface="Lato"/>
              </a:defRPr>
            </a:lvl3pPr>
            <a:lvl4pPr lvl="3" rtl="0">
              <a:spcBef>
                <a:spcPts val="1600"/>
              </a:spcBef>
              <a:spcAft>
                <a:spcPts val="0"/>
              </a:spcAft>
              <a:buSzPts val="1400"/>
              <a:buFont typeface="Lato"/>
              <a:buNone/>
              <a:defRPr>
                <a:latin typeface="Lato"/>
                <a:ea typeface="Lato"/>
                <a:cs typeface="Lato"/>
                <a:sym typeface="Lato"/>
              </a:defRPr>
            </a:lvl4pPr>
            <a:lvl5pPr lvl="4" rtl="0">
              <a:spcBef>
                <a:spcPts val="1600"/>
              </a:spcBef>
              <a:spcAft>
                <a:spcPts val="0"/>
              </a:spcAft>
              <a:buSzPts val="1400"/>
              <a:buFont typeface="Lato"/>
              <a:buNone/>
              <a:defRPr>
                <a:latin typeface="Lato"/>
                <a:ea typeface="Lato"/>
                <a:cs typeface="Lato"/>
                <a:sym typeface="Lato"/>
              </a:defRPr>
            </a:lvl5pPr>
            <a:lvl6pPr lvl="5" rtl="0">
              <a:spcBef>
                <a:spcPts val="1600"/>
              </a:spcBef>
              <a:spcAft>
                <a:spcPts val="0"/>
              </a:spcAft>
              <a:buSzPts val="1400"/>
              <a:buFont typeface="Lato"/>
              <a:buNone/>
              <a:defRPr>
                <a:latin typeface="Lato"/>
                <a:ea typeface="Lato"/>
                <a:cs typeface="Lato"/>
                <a:sym typeface="Lato"/>
              </a:defRPr>
            </a:lvl6pPr>
            <a:lvl7pPr lvl="6" rtl="0">
              <a:spcBef>
                <a:spcPts val="1600"/>
              </a:spcBef>
              <a:spcAft>
                <a:spcPts val="0"/>
              </a:spcAft>
              <a:buSzPts val="1400"/>
              <a:buFont typeface="Lato"/>
              <a:buNone/>
              <a:defRPr>
                <a:latin typeface="Lato"/>
                <a:ea typeface="Lato"/>
                <a:cs typeface="Lato"/>
                <a:sym typeface="Lato"/>
              </a:defRPr>
            </a:lvl7pPr>
            <a:lvl8pPr lvl="7" rtl="0">
              <a:spcBef>
                <a:spcPts val="1600"/>
              </a:spcBef>
              <a:spcAft>
                <a:spcPts val="0"/>
              </a:spcAft>
              <a:buSzPts val="1400"/>
              <a:buFont typeface="Lato"/>
              <a:buNone/>
              <a:defRPr>
                <a:latin typeface="Lato"/>
                <a:ea typeface="Lato"/>
                <a:cs typeface="Lato"/>
                <a:sym typeface="Lato"/>
              </a:defRPr>
            </a:lvl8pPr>
            <a:lvl9pPr lvl="8" rtl="0">
              <a:spcBef>
                <a:spcPts val="1600"/>
              </a:spcBef>
              <a:spcAft>
                <a:spcPts val="1600"/>
              </a:spcAft>
              <a:buSzPts val="1400"/>
              <a:buFont typeface="Lato"/>
              <a:buNone/>
              <a:defRPr>
                <a:latin typeface="Lato"/>
                <a:ea typeface="Lato"/>
                <a:cs typeface="Lato"/>
                <a:sym typeface="Lato"/>
              </a:defRPr>
            </a:lvl9pPr>
          </a:lstStyle>
          <a:p>
            <a:endParaRPr/>
          </a:p>
        </p:txBody>
      </p:sp>
      <p:sp>
        <p:nvSpPr>
          <p:cNvPr id="61" name="Google Shape;61;p9"/>
          <p:cNvSpPr/>
          <p:nvPr/>
        </p:nvSpPr>
        <p:spPr>
          <a:xfrm rot="1828969">
            <a:off x="-2189620" y="-2399287"/>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1828969">
            <a:off x="-229020" y="-2177787"/>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1828969">
            <a:off x="938629" y="-2830721"/>
            <a:ext cx="12937420" cy="1277598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720000" y="551978"/>
            <a:ext cx="2971500" cy="113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latin typeface="Josefin Sans"/>
                <a:ea typeface="Josefin Sans"/>
                <a:cs typeface="Josefin Sans"/>
                <a:sym typeface="Josefin Sans"/>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66" name="Google Shape;66;p10"/>
          <p:cNvSpPr/>
          <p:nvPr/>
        </p:nvSpPr>
        <p:spPr>
          <a:xfrm rot="-52511">
            <a:off x="2965611" y="-1996783"/>
            <a:ext cx="12883968" cy="2642896"/>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72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rot="714997">
            <a:off x="2546626" y="-1019156"/>
            <a:ext cx="12884248" cy="2163280"/>
          </a:xfrm>
          <a:custGeom>
            <a:avLst/>
            <a:gdLst/>
            <a:ahLst/>
            <a:cxnLst/>
            <a:rect l="l" t="t" r="r" b="b"/>
            <a:pathLst>
              <a:path w="249105" h="67994" extrusionOk="0">
                <a:moveTo>
                  <a:pt x="0" y="43533"/>
                </a:moveTo>
                <a:cubicBezTo>
                  <a:pt x="32584" y="43533"/>
                  <a:pt x="61989" y="67993"/>
                  <a:pt x="90953" y="67993"/>
                </a:cubicBezTo>
                <a:cubicBezTo>
                  <a:pt x="143228" y="67993"/>
                  <a:pt x="170382" y="0"/>
                  <a:pt x="249104" y="0"/>
                </a:cubicBezTo>
                <a:lnTo>
                  <a:pt x="0" y="0"/>
                </a:ln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rot="2272931">
            <a:off x="1041094" y="-2430714"/>
            <a:ext cx="12937293" cy="12775912"/>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Josefin Sans Medium"/>
              <a:buNone/>
              <a:defRPr sz="2800">
                <a:solidFill>
                  <a:schemeClr val="dk1"/>
                </a:solidFill>
                <a:latin typeface="Josefin Sans Medium"/>
                <a:ea typeface="Josefin Sans Medium"/>
                <a:cs typeface="Josefin Sans Medium"/>
                <a:sym typeface="Josefin Sans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7"/>
        <p:cNvGrpSpPr/>
        <p:nvPr/>
      </p:nvGrpSpPr>
      <p:grpSpPr>
        <a:xfrm>
          <a:off x="0" y="0"/>
          <a:ext cx="0" cy="0"/>
          <a:chOff x="0" y="0"/>
          <a:chExt cx="0" cy="0"/>
        </a:xfrm>
      </p:grpSpPr>
      <p:pic>
        <p:nvPicPr>
          <p:cNvPr id="528" name="Google Shape;528;p61"/>
          <p:cNvPicPr preferRelativeResize="0"/>
          <p:nvPr/>
        </p:nvPicPr>
        <p:blipFill rotWithShape="1">
          <a:blip r:embed="rId3">
            <a:alphaModFix/>
          </a:blip>
          <a:srcRect r="25622"/>
          <a:stretch/>
        </p:blipFill>
        <p:spPr>
          <a:xfrm>
            <a:off x="0" y="2275"/>
            <a:ext cx="6800950" cy="5138950"/>
          </a:xfrm>
          <a:prstGeom prst="rect">
            <a:avLst/>
          </a:prstGeom>
          <a:noFill/>
          <a:ln>
            <a:noFill/>
          </a:ln>
        </p:spPr>
      </p:pic>
      <p:sp>
        <p:nvSpPr>
          <p:cNvPr id="529" name="Google Shape;529;p61"/>
          <p:cNvSpPr/>
          <p:nvPr/>
        </p:nvSpPr>
        <p:spPr>
          <a:xfrm rot="212052" flipH="1">
            <a:off x="-2234994" y="3080759"/>
            <a:ext cx="6640079" cy="281332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61"/>
          <p:cNvGrpSpPr/>
          <p:nvPr/>
        </p:nvGrpSpPr>
        <p:grpSpPr>
          <a:xfrm rot="384094" flipH="1">
            <a:off x="706256" y="-703371"/>
            <a:ext cx="8731983" cy="6154719"/>
            <a:chOff x="269813" y="-541588"/>
            <a:chExt cx="8731675" cy="6154502"/>
          </a:xfrm>
        </p:grpSpPr>
        <p:sp>
          <p:nvSpPr>
            <p:cNvPr id="531" name="Google Shape;531;p61"/>
            <p:cNvSpPr/>
            <p:nvPr/>
          </p:nvSpPr>
          <p:spPr>
            <a:xfrm rot="-419981">
              <a:off x="695537" y="-72471"/>
              <a:ext cx="8018021" cy="5216267"/>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1"/>
            <p:cNvSpPr/>
            <p:nvPr/>
          </p:nvSpPr>
          <p:spPr>
            <a:xfrm>
              <a:off x="269813" y="-72500"/>
              <a:ext cx="8017954" cy="562394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61"/>
          <p:cNvSpPr txBox="1">
            <a:spLocks noGrp="1"/>
          </p:cNvSpPr>
          <p:nvPr>
            <p:ph type="subTitle" idx="1"/>
          </p:nvPr>
        </p:nvSpPr>
        <p:spPr>
          <a:xfrm>
            <a:off x="5993900" y="3084075"/>
            <a:ext cx="2969700" cy="2057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Ong Jung Yi 1006655</a:t>
            </a:r>
            <a:endParaRPr/>
          </a:p>
          <a:p>
            <a:pPr marL="0" lvl="0" indent="0" algn="r" rtl="0">
              <a:spcBef>
                <a:spcPts val="0"/>
              </a:spcBef>
              <a:spcAft>
                <a:spcPts val="0"/>
              </a:spcAft>
              <a:buNone/>
            </a:pPr>
            <a:r>
              <a:rPr lang="en"/>
              <a:t>Luong  Hung 1007160 </a:t>
            </a:r>
            <a:endParaRPr/>
          </a:p>
          <a:p>
            <a:pPr marL="0" lvl="0" indent="0" algn="r" rtl="0">
              <a:spcBef>
                <a:spcPts val="0"/>
              </a:spcBef>
              <a:spcAft>
                <a:spcPts val="0"/>
              </a:spcAft>
              <a:buNone/>
            </a:pPr>
            <a:r>
              <a:rPr lang="en"/>
              <a:t>Luvyn Sequeira 1007081</a:t>
            </a:r>
            <a:endParaRPr/>
          </a:p>
          <a:p>
            <a:pPr marL="0" lvl="0" indent="0" algn="r" rtl="0">
              <a:spcBef>
                <a:spcPts val="0"/>
              </a:spcBef>
              <a:spcAft>
                <a:spcPts val="0"/>
              </a:spcAft>
              <a:buNone/>
            </a:pPr>
            <a:r>
              <a:rPr lang="en"/>
              <a:t>Stavya Sharma 1006995</a:t>
            </a:r>
            <a:endParaRPr/>
          </a:p>
          <a:p>
            <a:pPr marL="0" lvl="0" indent="0" algn="ctr" rtl="0">
              <a:spcBef>
                <a:spcPts val="0"/>
              </a:spcBef>
              <a:spcAft>
                <a:spcPts val="0"/>
              </a:spcAft>
              <a:buNone/>
            </a:pPr>
            <a:r>
              <a:rPr lang="en"/>
              <a:t>Zhuang Yang Kun 1006933</a:t>
            </a:r>
            <a:endParaRPr/>
          </a:p>
          <a:p>
            <a:pPr marL="0" lvl="0" indent="0" algn="r" rtl="0">
              <a:spcBef>
                <a:spcPts val="0"/>
              </a:spcBef>
              <a:spcAft>
                <a:spcPts val="0"/>
              </a:spcAft>
              <a:buNone/>
            </a:pPr>
            <a:r>
              <a:rPr lang="en"/>
              <a:t>Yee Jia Zhen 1006969</a:t>
            </a:r>
            <a:endParaRPr/>
          </a:p>
          <a:p>
            <a:pPr marL="0" lvl="0" indent="0" algn="r" rtl="0">
              <a:spcBef>
                <a:spcPts val="0"/>
              </a:spcBef>
              <a:spcAft>
                <a:spcPts val="0"/>
              </a:spcAft>
              <a:buNone/>
            </a:pPr>
            <a:r>
              <a:rPr lang="en"/>
              <a:t>Lee Jun Hui Ryan 1006652</a:t>
            </a:r>
            <a:endParaRPr/>
          </a:p>
          <a:p>
            <a:pPr marL="0" lvl="0" indent="0" algn="r" rtl="0">
              <a:spcBef>
                <a:spcPts val="0"/>
              </a:spcBef>
              <a:spcAft>
                <a:spcPts val="0"/>
              </a:spcAft>
              <a:buNone/>
            </a:pPr>
            <a:r>
              <a:rPr lang="en"/>
              <a:t> </a:t>
            </a:r>
            <a:endParaRPr/>
          </a:p>
        </p:txBody>
      </p:sp>
      <p:sp>
        <p:nvSpPr>
          <p:cNvPr id="534" name="Google Shape;534;p61"/>
          <p:cNvSpPr txBox="1">
            <a:spLocks noGrp="1"/>
          </p:cNvSpPr>
          <p:nvPr>
            <p:ph type="ctrTitle" idx="2"/>
          </p:nvPr>
        </p:nvSpPr>
        <p:spPr>
          <a:xfrm>
            <a:off x="5632100" y="1110606"/>
            <a:ext cx="3132600" cy="179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200"/>
              <a:t>PROJECT 2</a:t>
            </a:r>
            <a:br>
              <a:rPr lang="en" sz="4200"/>
            </a:br>
            <a:r>
              <a:rPr lang="en" sz="3400" b="0">
                <a:latin typeface="Josefin Sans Medium"/>
                <a:ea typeface="Josefin Sans Medium"/>
                <a:cs typeface="Josefin Sans Medium"/>
                <a:sym typeface="Josefin Sans Medium"/>
              </a:rPr>
              <a:t>Case Study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0"/>
          <p:cNvSpPr txBox="1">
            <a:spLocks noGrp="1"/>
          </p:cNvSpPr>
          <p:nvPr>
            <p:ph type="title"/>
          </p:nvPr>
        </p:nvSpPr>
        <p:spPr>
          <a:xfrm>
            <a:off x="720000" y="1106125"/>
            <a:ext cx="77040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660" name="Google Shape;660;p70"/>
          <p:cNvSpPr txBox="1">
            <a:spLocks noGrp="1"/>
          </p:cNvSpPr>
          <p:nvPr>
            <p:ph type="title" idx="2"/>
          </p:nvPr>
        </p:nvSpPr>
        <p:spPr>
          <a:xfrm>
            <a:off x="1433700" y="2798400"/>
            <a:ext cx="6276600" cy="102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CASE (TECHNICAL)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1"/>
          <p:cNvSpPr txBox="1">
            <a:spLocks noGrp="1"/>
          </p:cNvSpPr>
          <p:nvPr>
            <p:ph type="title"/>
          </p:nvPr>
        </p:nvSpPr>
        <p:spPr>
          <a:xfrm>
            <a:off x="706925" y="239225"/>
            <a:ext cx="55131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1: Login</a:t>
            </a:r>
            <a:endParaRPr/>
          </a:p>
        </p:txBody>
      </p:sp>
      <p:graphicFrame>
        <p:nvGraphicFramePr>
          <p:cNvPr id="666" name="Google Shape;666;p71"/>
          <p:cNvGraphicFramePr/>
          <p:nvPr/>
        </p:nvGraphicFramePr>
        <p:xfrm>
          <a:off x="952500" y="819150"/>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Description</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This use case enables customers to login to their Ascenda accounts before making a booking. While logging in is not required for booking, it provides additional convenience by autofilling the user’s details and preferences when making a booking.</a:t>
                      </a:r>
                      <a:endParaRPr sz="1100" b="1">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Primary Actor</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Customer</a:t>
                      </a:r>
                      <a:endParaRPr sz="15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Secondary Actor</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Authentication System, Database</a:t>
                      </a:r>
                      <a:endParaRPr sz="15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Preconditions</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1. Authentication System and Database is online</a:t>
                      </a:r>
                      <a:endParaRPr sz="15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Postconditions</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1. The customer is authenticated and is logged in to their account</a:t>
                      </a:r>
                      <a:endParaRPr sz="15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Main Flow</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1. Customer navigates to login page - system provides displays login form with username/email and password fields.</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 Customer enters their username/email and password and then submits login form.</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3. System processes login request (checks credentials against stored user data)</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4. Valid credentials - system authenticates customer and grants access to account </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5. Customer is redirected back to main page but now logged in with session token</a:t>
                      </a:r>
                      <a:endParaRPr sz="15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2"/>
          <p:cNvSpPr txBox="1">
            <a:spLocks noGrp="1"/>
          </p:cNvSpPr>
          <p:nvPr>
            <p:ph type="title"/>
          </p:nvPr>
        </p:nvSpPr>
        <p:spPr>
          <a:xfrm>
            <a:off x="706925" y="391625"/>
            <a:ext cx="65289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1: Login (alternative flow)</a:t>
            </a:r>
            <a:endParaRPr/>
          </a:p>
        </p:txBody>
      </p:sp>
      <p:graphicFrame>
        <p:nvGraphicFramePr>
          <p:cNvPr id="672" name="Google Shape;672;p72"/>
          <p:cNvGraphicFramePr/>
          <p:nvPr/>
        </p:nvGraphicFramePr>
        <p:xfrm>
          <a:off x="952500" y="1456500"/>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Alternative Flows</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2a. Customer clicks on “Forgot Password” link</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1. Customer redirected to password recovery page</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2. Customer  submits email for password recovery</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3. System sends password reset link to provided email</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3a. Customer does not fill up both fields</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1. System displays a message informing user to fill up both fields</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2. Return back to step 2 of main flow</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4a. Credentials are invalid</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1. System displays an error message indicating incorrect username/email</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2. Return back to step 2 of main flow</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000" b="1">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73"/>
          <p:cNvSpPr txBox="1">
            <a:spLocks noGrp="1"/>
          </p:cNvSpPr>
          <p:nvPr>
            <p:ph type="title"/>
          </p:nvPr>
        </p:nvSpPr>
        <p:spPr>
          <a:xfrm>
            <a:off x="720000" y="321025"/>
            <a:ext cx="5513100" cy="6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2: Search  </a:t>
            </a:r>
            <a:endParaRPr/>
          </a:p>
        </p:txBody>
      </p:sp>
      <p:graphicFrame>
        <p:nvGraphicFramePr>
          <p:cNvPr id="678" name="Google Shape;678;p73"/>
          <p:cNvGraphicFramePr/>
          <p:nvPr/>
        </p:nvGraphicFramePr>
        <p:xfrm>
          <a:off x="827050" y="1569925"/>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Description</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This use case allows the customer to perform a search using specified search criteria. </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Primary Actor</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Customer</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Secondary Actor</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System</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Preconditions</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 Customer must be logged into the hotel booking system. </a:t>
                      </a:r>
                      <a:endParaRPr sz="1000">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Postconditions</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 The user may click on search to view the search results. </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4"/>
          <p:cNvSpPr txBox="1">
            <a:spLocks noGrp="1"/>
          </p:cNvSpPr>
          <p:nvPr>
            <p:ph type="title"/>
          </p:nvPr>
        </p:nvSpPr>
        <p:spPr>
          <a:xfrm>
            <a:off x="720000" y="321025"/>
            <a:ext cx="5513100" cy="6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2: Search  </a:t>
            </a:r>
            <a:endParaRPr/>
          </a:p>
        </p:txBody>
      </p:sp>
      <p:graphicFrame>
        <p:nvGraphicFramePr>
          <p:cNvPr id="684" name="Google Shape;684;p74"/>
          <p:cNvGraphicFramePr/>
          <p:nvPr/>
        </p:nvGraphicFramePr>
        <p:xfrm>
          <a:off x="952500" y="1535475"/>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Main Flow</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1. Customer logs into the hotel booking system. </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2. Customer navigates to the search page. </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3. Customer indicates relevant search criteria such as the dates of stay, country/region, number of guests etc. </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4. Customer can click on the search button to display search results. </a:t>
                      </a:r>
                      <a:endParaRPr sz="1000">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000" b="1">
                          <a:solidFill>
                            <a:schemeClr val="dk1"/>
                          </a:solidFill>
                          <a:latin typeface="Times New Roman"/>
                          <a:ea typeface="Times New Roman"/>
                          <a:cs typeface="Times New Roman"/>
                          <a:sym typeface="Times New Roman"/>
                        </a:rPr>
                        <a:t>Alternative Flow</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4a. Customer clicked on search button before entering mandatory search criteria such as country/region</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System prompts the user to fill the relevant search criteria.</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Customer fills in the relevant search criteria.</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Customer clicks on search button.</a:t>
                      </a:r>
                      <a:endParaRPr sz="1000">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5"/>
          <p:cNvSpPr txBox="1">
            <a:spLocks noGrp="1"/>
          </p:cNvSpPr>
          <p:nvPr>
            <p:ph type="title"/>
          </p:nvPr>
        </p:nvSpPr>
        <p:spPr>
          <a:xfrm>
            <a:off x="829650" y="299800"/>
            <a:ext cx="74847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3: Display Search Result </a:t>
            </a:r>
            <a:endParaRPr/>
          </a:p>
          <a:p>
            <a:pPr marL="0" lvl="0" indent="0" algn="l" rtl="0">
              <a:spcBef>
                <a:spcPts val="0"/>
              </a:spcBef>
              <a:spcAft>
                <a:spcPts val="0"/>
              </a:spcAft>
              <a:buClr>
                <a:schemeClr val="dk1"/>
              </a:buClr>
              <a:buSzPts val="1100"/>
              <a:buFont typeface="Arial"/>
              <a:buNone/>
            </a:pPr>
            <a:endParaRPr/>
          </a:p>
        </p:txBody>
      </p:sp>
      <p:graphicFrame>
        <p:nvGraphicFramePr>
          <p:cNvPr id="690" name="Google Shape;690;p75"/>
          <p:cNvGraphicFramePr/>
          <p:nvPr/>
        </p:nvGraphicFramePr>
        <p:xfrm>
          <a:off x="829650" y="1131600"/>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0"/>
                        </a:spcAft>
                        <a:buNone/>
                      </a:pPr>
                      <a:r>
                        <a:rPr lang="en" sz="1100" b="1">
                          <a:solidFill>
                            <a:schemeClr val="dk1"/>
                          </a:solidFill>
                          <a:latin typeface="Times New Roman"/>
                          <a:ea typeface="Times New Roman"/>
                          <a:cs typeface="Times New Roman"/>
                          <a:sym typeface="Times New Roman"/>
                        </a:rPr>
                        <a:t>Description</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This use case describes the process of displaying search results for hotels based on user input such as location,duration of stay and the number of guest</a:t>
                      </a:r>
                      <a:endParaRPr sz="1100" b="1">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Primary Actor</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Customer</a:t>
                      </a:r>
                      <a:endParaRPr sz="1100" b="1">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Secondary Actor</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Authentication System, Database</a:t>
                      </a:r>
                      <a:endParaRPr sz="11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sz="1100" b="1">
                          <a:solidFill>
                            <a:schemeClr val="dk1"/>
                          </a:solidFill>
                          <a:latin typeface="Times New Roman"/>
                          <a:ea typeface="Times New Roman"/>
                          <a:cs typeface="Times New Roman"/>
                          <a:sym typeface="Times New Roman"/>
                        </a:rPr>
                        <a:t>Preconditions</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1. Customer has accessed the hotel search page on the website</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2. Customer has inputted the necessary search criteria</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3. System is connected to a database of the hotel API which provides the hotel data</a:t>
                      </a:r>
                      <a:endParaRPr sz="1100" b="1">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1382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Postconditions</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1. Customer sees a lists of hotels that match the search criteria</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 Each hotel is displayed with a summarized version, including essential information such as hotel name, star rating etc…. Sorted by the prices </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3. Customer can click on any hotel to view more detailed information and proceed with booking a room if interested</a:t>
                      </a:r>
                      <a:endParaRPr sz="1100" b="1">
                        <a:solidFill>
                          <a:schemeClr val="dk1"/>
                        </a:solidFill>
                        <a:latin typeface="Times New Roman"/>
                        <a:ea typeface="Times New Roman"/>
                        <a:cs typeface="Times New Roman"/>
                        <a:sym typeface="Times New Roman"/>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6"/>
          <p:cNvSpPr txBox="1">
            <a:spLocks noGrp="1"/>
          </p:cNvSpPr>
          <p:nvPr>
            <p:ph type="title"/>
          </p:nvPr>
        </p:nvSpPr>
        <p:spPr>
          <a:xfrm>
            <a:off x="720000" y="92425"/>
            <a:ext cx="79560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3: Display Search Result (Alternative Flow)</a:t>
            </a:r>
            <a:endParaRPr/>
          </a:p>
        </p:txBody>
      </p:sp>
      <p:graphicFrame>
        <p:nvGraphicFramePr>
          <p:cNvPr id="696" name="Google Shape;696;p76"/>
          <p:cNvGraphicFramePr/>
          <p:nvPr/>
        </p:nvGraphicFramePr>
        <p:xfrm>
          <a:off x="856150" y="1225825"/>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1321525">
                <a:tc>
                  <a:txBody>
                    <a:bodyPr/>
                    <a:lstStyle/>
                    <a:p>
                      <a:pPr marL="0" lvl="0" indent="0" algn="l" rtl="0">
                        <a:lnSpc>
                          <a:spcPct val="115000"/>
                        </a:lnSpc>
                        <a:spcBef>
                          <a:spcPts val="0"/>
                        </a:spcBef>
                        <a:spcAft>
                          <a:spcPts val="0"/>
                        </a:spcAft>
                        <a:buNone/>
                      </a:pPr>
                      <a:r>
                        <a:rPr lang="en" sz="1100" b="1">
                          <a:solidFill>
                            <a:schemeClr val="dk1"/>
                          </a:solidFill>
                          <a:latin typeface="Times New Roman"/>
                          <a:ea typeface="Times New Roman"/>
                          <a:cs typeface="Times New Roman"/>
                          <a:sym typeface="Times New Roman"/>
                        </a:rPr>
                        <a:t>Main Flow</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3. System processes search request</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4. System calls an external API to retrieve hotel listing that match the search criteria</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5. System sorts the search result by prices by default from lowest to highest </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6. System displays the search results in a user-friendly format,showing essential information for each hotel</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7. User interacts with the search result</a:t>
                      </a:r>
                      <a:endParaRPr sz="11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Alternative Flows</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1a. The user inputs invalid or incomplete search criteria the system will display an error message indicating the issue and prompt the user to correct it.</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1b. If there is no hotels match the search criteria, the system will display a message indicating that no results are found and suggest modification of criteria</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1c. System encounter a network issue, the system display an error message and allows the user to retry the search or try again later	</a:t>
                      </a:r>
                      <a:endParaRPr sz="11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7"/>
          <p:cNvSpPr txBox="1">
            <a:spLocks noGrp="1"/>
          </p:cNvSpPr>
          <p:nvPr>
            <p:ph type="title"/>
          </p:nvPr>
        </p:nvSpPr>
        <p:spPr>
          <a:xfrm>
            <a:off x="720000" y="92425"/>
            <a:ext cx="5513100" cy="6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4: Checkout Hotel  </a:t>
            </a:r>
            <a:endParaRPr/>
          </a:p>
        </p:txBody>
      </p:sp>
      <p:graphicFrame>
        <p:nvGraphicFramePr>
          <p:cNvPr id="702" name="Google Shape;702;p77"/>
          <p:cNvGraphicFramePr/>
          <p:nvPr/>
        </p:nvGraphicFramePr>
        <p:xfrm>
          <a:off x="793925" y="1008925"/>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Description</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This use case enables customers to complete the checkout process for a hotel stay. The system processes the checkout details, calculates the final bill based on the duration of stay and any additional charges, and handles payment. The customer receives an email confirmation of their checkout and payment.</a:t>
                      </a:r>
                      <a:endParaRPr sz="15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Primary Actor</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Customer</a:t>
                      </a:r>
                      <a:endParaRPr sz="15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Secondary Actor</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System</a:t>
                      </a:r>
                      <a:endParaRPr sz="15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Preconditions</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1. Customer must have an active booking.</a:t>
                      </a:r>
                      <a:endParaRPr sz="15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Postconditions</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1. The hotel checkout is completed. </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 The payment is processed. </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3. An email confirmation is sent to the customer.</a:t>
                      </a:r>
                      <a:endParaRPr sz="15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8"/>
          <p:cNvSpPr txBox="1">
            <a:spLocks noGrp="1"/>
          </p:cNvSpPr>
          <p:nvPr>
            <p:ph type="title"/>
          </p:nvPr>
        </p:nvSpPr>
        <p:spPr>
          <a:xfrm>
            <a:off x="727350" y="313175"/>
            <a:ext cx="8338200" cy="6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4: Checkout Hotel (Alternative Flow) </a:t>
            </a:r>
            <a:endParaRPr/>
          </a:p>
        </p:txBody>
      </p:sp>
      <p:graphicFrame>
        <p:nvGraphicFramePr>
          <p:cNvPr id="708" name="Google Shape;708;p78"/>
          <p:cNvGraphicFramePr/>
          <p:nvPr/>
        </p:nvGraphicFramePr>
        <p:xfrm>
          <a:off x="952500" y="1521225"/>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Main Flow</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1. Customer navigates to the checkout page.</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 System displays the total bill, including stay duration and any additional charges.</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3. Customer reviews the bill and selects a payment method. </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4. Customer completes the payment.</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5. System confirms the checkout and sends an email confirmation to the customer.</a:t>
                      </a:r>
                      <a:endParaRPr sz="1100" b="1">
                        <a:solidFill>
                          <a:schemeClr val="dk1"/>
                        </a:solidFill>
                        <a:latin typeface="Times New Roman"/>
                        <a:ea typeface="Times New Roman"/>
                        <a:cs typeface="Times New Roman"/>
                        <a:sym typeface="Times New Roman"/>
                      </a:endParaRPr>
                    </a:p>
                  </a:txBody>
                  <a:tcPr marL="91425" marR="91425" marT="91425" marB="91425">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Times New Roman"/>
                          <a:ea typeface="Times New Roman"/>
                          <a:cs typeface="Times New Roman"/>
                          <a:sym typeface="Times New Roman"/>
                        </a:rPr>
                        <a:t>Alternative Flows</a:t>
                      </a:r>
                      <a:endParaRPr sz="11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2a. If the customer chooses not to log in, the system allows the customer to proceed as a guest. </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3a. If there are discrepancies in the bill or errors during payment, the system prompts the customer to resolve the issues or try a different payment method. </a:t>
                      </a:r>
                      <a:endParaRPr sz="11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4a. Customer requests an itemized bill to review detailed charges before final payment.</a:t>
                      </a:r>
                      <a:endParaRPr sz="1500"/>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79"/>
          <p:cNvSpPr txBox="1">
            <a:spLocks noGrp="1"/>
          </p:cNvSpPr>
          <p:nvPr>
            <p:ph type="title"/>
          </p:nvPr>
        </p:nvSpPr>
        <p:spPr>
          <a:xfrm>
            <a:off x="720000" y="92425"/>
            <a:ext cx="79560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5: View Selected Hotel</a:t>
            </a:r>
            <a:endParaRPr/>
          </a:p>
        </p:txBody>
      </p:sp>
      <p:graphicFrame>
        <p:nvGraphicFramePr>
          <p:cNvPr id="714" name="Google Shape;714;p79"/>
          <p:cNvGraphicFramePr/>
          <p:nvPr/>
        </p:nvGraphicFramePr>
        <p:xfrm>
          <a:off x="933456" y="997669"/>
          <a:ext cx="3000000" cy="3000000"/>
        </p:xfrm>
        <a:graphic>
          <a:graphicData uri="http://schemas.openxmlformats.org/drawingml/2006/table">
            <a:tbl>
              <a:tblPr>
                <a:noFill/>
                <a:tableStyleId>{C6676527-C8BD-432F-AAB9-266CDF55D4F6}</a:tableStyleId>
              </a:tblPr>
              <a:tblGrid>
                <a:gridCol w="3305300">
                  <a:extLst>
                    <a:ext uri="{9D8B030D-6E8A-4147-A177-3AD203B41FA5}">
                      <a16:colId xmlns:a16="http://schemas.microsoft.com/office/drawing/2014/main" val="20000"/>
                    </a:ext>
                  </a:extLst>
                </a:gridCol>
              </a:tblGrid>
              <a:tr h="454025">
                <a:tc>
                  <a:txBody>
                    <a:bodyPr/>
                    <a:lstStyle/>
                    <a:p>
                      <a:pPr marL="0" lvl="0" indent="0" algn="l" rtl="0">
                        <a:lnSpc>
                          <a:spcPct val="115000"/>
                        </a:lnSpc>
                        <a:spcBef>
                          <a:spcPts val="0"/>
                        </a:spcBef>
                        <a:spcAft>
                          <a:spcPts val="0"/>
                        </a:spcAft>
                        <a:buNone/>
                      </a:pPr>
                      <a:r>
                        <a:rPr lang="en" sz="1000" b="1">
                          <a:solidFill>
                            <a:schemeClr val="dk1"/>
                          </a:solidFill>
                          <a:latin typeface="Times New Roman"/>
                          <a:ea typeface="Times New Roman"/>
                          <a:cs typeface="Times New Roman"/>
                          <a:sym typeface="Times New Roman"/>
                        </a:rPr>
                        <a:t>Description</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This use case describes the process of user viewing their selected hotel from hotel search results.</a:t>
                      </a:r>
                      <a:endParaRPr sz="1000">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22075">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Primary Actor</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Customer</a:t>
                      </a:r>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Secondary Actor</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System</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Preconditions</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Customer has searched for hotels.</a:t>
                      </a:r>
                      <a:endParaRPr/>
                    </a:p>
                  </a:txBody>
                  <a:tcPr marL="91425" marR="91425" marT="91425" marB="91425"/>
                </a:tc>
                <a:extLst>
                  <a:ext uri="{0D108BD9-81ED-4DB2-BD59-A6C34878D82A}">
                    <a16:rowId xmlns:a16="http://schemas.microsoft.com/office/drawing/2014/main" val="10003"/>
                  </a:ext>
                </a:extLst>
              </a:tr>
              <a:tr h="35255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Postconditions</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Customer sees the details of the selected hotel such as hotel name, star rating, price etc</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Customer can choose to proceed with booking the hotel.</a:t>
                      </a:r>
                      <a:endParaRPr/>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715" name="Google Shape;715;p79"/>
          <p:cNvGraphicFramePr/>
          <p:nvPr/>
        </p:nvGraphicFramePr>
        <p:xfrm>
          <a:off x="4620552" y="997674"/>
          <a:ext cx="3000000" cy="3000000"/>
        </p:xfrm>
        <a:graphic>
          <a:graphicData uri="http://schemas.openxmlformats.org/drawingml/2006/table">
            <a:tbl>
              <a:tblPr>
                <a:noFill/>
                <a:tableStyleId>{C6676527-C8BD-432F-AAB9-266CDF55D4F6}</a:tableStyleId>
              </a:tblPr>
              <a:tblGrid>
                <a:gridCol w="3305300">
                  <a:extLst>
                    <a:ext uri="{9D8B030D-6E8A-4147-A177-3AD203B41FA5}">
                      <a16:colId xmlns:a16="http://schemas.microsoft.com/office/drawing/2014/main" val="20000"/>
                    </a:ext>
                  </a:extLst>
                </a:gridCol>
              </a:tblGrid>
              <a:tr h="560975">
                <a:tc>
                  <a:txBody>
                    <a:bodyPr/>
                    <a:lstStyle/>
                    <a:p>
                      <a:pPr marL="0" lvl="0" indent="0" algn="l" rtl="0">
                        <a:lnSpc>
                          <a:spcPct val="115000"/>
                        </a:lnSpc>
                        <a:spcBef>
                          <a:spcPts val="0"/>
                        </a:spcBef>
                        <a:spcAft>
                          <a:spcPts val="0"/>
                        </a:spcAft>
                        <a:buNone/>
                      </a:pPr>
                      <a:r>
                        <a:rPr lang="en" sz="1000" b="1">
                          <a:solidFill>
                            <a:schemeClr val="dk1"/>
                          </a:solidFill>
                          <a:latin typeface="Times New Roman"/>
                          <a:ea typeface="Times New Roman"/>
                          <a:cs typeface="Times New Roman"/>
                          <a:sym typeface="Times New Roman"/>
                        </a:rPr>
                        <a:t>Main Flow</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Customer clicks on a hotel from the search results.</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System calls an external API to retrieve the details of the selected hotel</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System displays the hotel details.</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User clicks book now to book the hotel.</a:t>
                      </a:r>
                      <a:endParaRP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716" name="Google Shape;716;p79"/>
          <p:cNvGraphicFramePr/>
          <p:nvPr/>
        </p:nvGraphicFramePr>
        <p:xfrm>
          <a:off x="4620551" y="2209216"/>
          <a:ext cx="3000000" cy="3000000"/>
        </p:xfrm>
        <a:graphic>
          <a:graphicData uri="http://schemas.openxmlformats.org/drawingml/2006/table">
            <a:tbl>
              <a:tblPr>
                <a:noFill/>
                <a:tableStyleId>{C6676527-C8BD-432F-AAB9-266CDF55D4F6}</a:tableStyleId>
              </a:tblPr>
              <a:tblGrid>
                <a:gridCol w="3305300">
                  <a:extLst>
                    <a:ext uri="{9D8B030D-6E8A-4147-A177-3AD203B41FA5}">
                      <a16:colId xmlns:a16="http://schemas.microsoft.com/office/drawing/2014/main" val="20000"/>
                    </a:ext>
                  </a:extLst>
                </a:gridCol>
              </a:tblGrid>
              <a:tr h="306450">
                <a:tc>
                  <a:txBody>
                    <a:bodyPr/>
                    <a:lstStyle/>
                    <a:p>
                      <a:pPr marL="0" lvl="0" indent="0" algn="l" rtl="0">
                        <a:lnSpc>
                          <a:spcPct val="115000"/>
                        </a:lnSpc>
                        <a:spcBef>
                          <a:spcPts val="0"/>
                        </a:spcBef>
                        <a:spcAft>
                          <a:spcPts val="0"/>
                        </a:spcAft>
                        <a:buNone/>
                      </a:pPr>
                      <a:r>
                        <a:rPr lang="en" sz="1000" b="1">
                          <a:solidFill>
                            <a:schemeClr val="dk1"/>
                          </a:solidFill>
                          <a:latin typeface="Times New Roman"/>
                          <a:ea typeface="Times New Roman"/>
                          <a:cs typeface="Times New Roman"/>
                          <a:sym typeface="Times New Roman"/>
                        </a:rPr>
                        <a:t>Alternative Flows</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    4a. User click back to return to hotel search results.</a:t>
                      </a:r>
                      <a:endParaRPr sz="1000">
                        <a:solidFill>
                          <a:schemeClr val="dk1"/>
                        </a:solidFill>
                        <a:latin typeface="Times New Roman"/>
                        <a:ea typeface="Times New Roman"/>
                        <a:cs typeface="Times New Roman"/>
                        <a:sym typeface="Times New Roman"/>
                      </a:endParaRPr>
                    </a:p>
                    <a:p>
                      <a:pPr marL="0" lvl="0" indent="45720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1. Repeat steps 1 to 4</a:t>
                      </a:r>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38"/>
        <p:cNvGrpSpPr/>
        <p:nvPr/>
      </p:nvGrpSpPr>
      <p:grpSpPr>
        <a:xfrm>
          <a:off x="0" y="0"/>
          <a:ext cx="0" cy="0"/>
          <a:chOff x="0" y="0"/>
          <a:chExt cx="0" cy="0"/>
        </a:xfrm>
      </p:grpSpPr>
      <p:pic>
        <p:nvPicPr>
          <p:cNvPr id="539" name="Google Shape;539;p62"/>
          <p:cNvPicPr preferRelativeResize="0"/>
          <p:nvPr/>
        </p:nvPicPr>
        <p:blipFill>
          <a:blip r:embed="rId3">
            <a:alphaModFix/>
          </a:blip>
          <a:stretch>
            <a:fillRect/>
          </a:stretch>
        </p:blipFill>
        <p:spPr>
          <a:xfrm>
            <a:off x="152400" y="0"/>
            <a:ext cx="5738223" cy="1595600"/>
          </a:xfrm>
          <a:prstGeom prst="rect">
            <a:avLst/>
          </a:prstGeom>
          <a:noFill/>
          <a:ln>
            <a:noFill/>
          </a:ln>
        </p:spPr>
      </p:pic>
      <p:pic>
        <p:nvPicPr>
          <p:cNvPr id="540" name="Google Shape;540;p62"/>
          <p:cNvPicPr preferRelativeResize="0"/>
          <p:nvPr/>
        </p:nvPicPr>
        <p:blipFill>
          <a:blip r:embed="rId4">
            <a:alphaModFix/>
          </a:blip>
          <a:stretch>
            <a:fillRect/>
          </a:stretch>
        </p:blipFill>
        <p:spPr>
          <a:xfrm>
            <a:off x="152399" y="1784775"/>
            <a:ext cx="1768650" cy="3206326"/>
          </a:xfrm>
          <a:prstGeom prst="rect">
            <a:avLst/>
          </a:prstGeom>
          <a:noFill/>
          <a:ln>
            <a:noFill/>
          </a:ln>
        </p:spPr>
      </p:pic>
      <p:pic>
        <p:nvPicPr>
          <p:cNvPr id="541" name="Google Shape;541;p62"/>
          <p:cNvPicPr preferRelativeResize="0"/>
          <p:nvPr/>
        </p:nvPicPr>
        <p:blipFill>
          <a:blip r:embed="rId5">
            <a:alphaModFix/>
          </a:blip>
          <a:stretch>
            <a:fillRect/>
          </a:stretch>
        </p:blipFill>
        <p:spPr>
          <a:xfrm>
            <a:off x="2007574" y="1690188"/>
            <a:ext cx="2027865" cy="3395501"/>
          </a:xfrm>
          <a:prstGeom prst="rect">
            <a:avLst/>
          </a:prstGeom>
          <a:noFill/>
          <a:ln>
            <a:noFill/>
          </a:ln>
        </p:spPr>
      </p:pic>
      <p:pic>
        <p:nvPicPr>
          <p:cNvPr id="542" name="Google Shape;542;p62"/>
          <p:cNvPicPr preferRelativeResize="0"/>
          <p:nvPr/>
        </p:nvPicPr>
        <p:blipFill>
          <a:blip r:embed="rId6">
            <a:alphaModFix/>
          </a:blip>
          <a:stretch>
            <a:fillRect/>
          </a:stretch>
        </p:blipFill>
        <p:spPr>
          <a:xfrm>
            <a:off x="4121974" y="1902672"/>
            <a:ext cx="2027875" cy="2763128"/>
          </a:xfrm>
          <a:prstGeom prst="rect">
            <a:avLst/>
          </a:prstGeom>
          <a:noFill/>
          <a:ln>
            <a:noFill/>
          </a:ln>
        </p:spPr>
      </p:pic>
      <p:pic>
        <p:nvPicPr>
          <p:cNvPr id="543" name="Google Shape;543;p62"/>
          <p:cNvPicPr preferRelativeResize="0"/>
          <p:nvPr/>
        </p:nvPicPr>
        <p:blipFill>
          <a:blip r:embed="rId7">
            <a:alphaModFix/>
          </a:blip>
          <a:stretch>
            <a:fillRect/>
          </a:stretch>
        </p:blipFill>
        <p:spPr>
          <a:xfrm>
            <a:off x="6653400" y="1241853"/>
            <a:ext cx="1809781" cy="1595600"/>
          </a:xfrm>
          <a:prstGeom prst="rect">
            <a:avLst/>
          </a:prstGeom>
          <a:noFill/>
          <a:ln>
            <a:noFill/>
          </a:ln>
        </p:spPr>
      </p:pic>
      <p:pic>
        <p:nvPicPr>
          <p:cNvPr id="544" name="Google Shape;544;p62"/>
          <p:cNvPicPr preferRelativeResize="0"/>
          <p:nvPr/>
        </p:nvPicPr>
        <p:blipFill>
          <a:blip r:embed="rId8">
            <a:alphaModFix/>
          </a:blip>
          <a:stretch>
            <a:fillRect/>
          </a:stretch>
        </p:blipFill>
        <p:spPr>
          <a:xfrm>
            <a:off x="6653399" y="3146874"/>
            <a:ext cx="2121825" cy="1312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80"/>
          <p:cNvSpPr txBox="1">
            <a:spLocks noGrp="1"/>
          </p:cNvSpPr>
          <p:nvPr>
            <p:ph type="title"/>
          </p:nvPr>
        </p:nvSpPr>
        <p:spPr>
          <a:xfrm>
            <a:off x="720000" y="38475"/>
            <a:ext cx="55131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6: Payment Process</a:t>
            </a:r>
            <a:endParaRPr/>
          </a:p>
        </p:txBody>
      </p:sp>
      <p:graphicFrame>
        <p:nvGraphicFramePr>
          <p:cNvPr id="722" name="Google Shape;722;p80"/>
          <p:cNvGraphicFramePr/>
          <p:nvPr/>
        </p:nvGraphicFramePr>
        <p:xfrm>
          <a:off x="763475" y="813550"/>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0"/>
                        </a:spcAft>
                        <a:buNone/>
                      </a:pPr>
                      <a:r>
                        <a:rPr lang="en" sz="1000" b="1">
                          <a:solidFill>
                            <a:schemeClr val="dk1"/>
                          </a:solidFill>
                          <a:latin typeface="Times New Roman"/>
                          <a:ea typeface="Times New Roman"/>
                          <a:cs typeface="Times New Roman"/>
                          <a:sym typeface="Times New Roman"/>
                        </a:rPr>
                        <a:t>Description</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This use case describes the process of a customer making a payment for a hotel booking.</a:t>
                      </a:r>
                      <a:endParaRPr sz="10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000" b="1">
                          <a:solidFill>
                            <a:schemeClr val="dk1"/>
                          </a:solidFill>
                          <a:latin typeface="Times New Roman"/>
                          <a:ea typeface="Times New Roman"/>
                          <a:cs typeface="Times New Roman"/>
                          <a:sym typeface="Times New Roman"/>
                        </a:rPr>
                        <a:t>Primary Actor</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Customer</a:t>
                      </a:r>
                      <a:endParaRPr sz="10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sz="1000" b="1">
                          <a:solidFill>
                            <a:schemeClr val="dk1"/>
                          </a:solidFill>
                          <a:latin typeface="Times New Roman"/>
                          <a:ea typeface="Times New Roman"/>
                          <a:cs typeface="Times New Roman"/>
                          <a:sym typeface="Times New Roman"/>
                        </a:rPr>
                        <a:t>Secondary Actor</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System</a:t>
                      </a:r>
                      <a:endParaRPr sz="10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sz="1000" b="1">
                          <a:solidFill>
                            <a:schemeClr val="dk1"/>
                          </a:solidFill>
                          <a:latin typeface="Times New Roman"/>
                          <a:ea typeface="Times New Roman"/>
                          <a:cs typeface="Times New Roman"/>
                          <a:sym typeface="Times New Roman"/>
                        </a:rPr>
                        <a:t>Preconditions</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1. Customer has selected a hotel and room. </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2. System is connected to a payment gateway API.</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3. Customer has valid payment information.</a:t>
                      </a:r>
                      <a:endParaRPr sz="10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 sz="1000" b="1">
                          <a:solidFill>
                            <a:schemeClr val="dk1"/>
                          </a:solidFill>
                          <a:latin typeface="Times New Roman"/>
                          <a:ea typeface="Times New Roman"/>
                          <a:cs typeface="Times New Roman"/>
                          <a:sym typeface="Times New Roman"/>
                        </a:rPr>
                        <a:t>Postconditions</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1. Payment is processed, and booking is confirmed.</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2. Customer receives a booking confirmation.</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3. In case of payment failure, customer is informed and can retry.</a:t>
                      </a:r>
                      <a:endParaRPr sz="10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81"/>
          <p:cNvSpPr txBox="1">
            <a:spLocks noGrp="1"/>
          </p:cNvSpPr>
          <p:nvPr>
            <p:ph type="title"/>
          </p:nvPr>
        </p:nvSpPr>
        <p:spPr>
          <a:xfrm>
            <a:off x="720000" y="38475"/>
            <a:ext cx="55131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6: Payment Process</a:t>
            </a:r>
            <a:endParaRPr/>
          </a:p>
        </p:txBody>
      </p:sp>
      <p:graphicFrame>
        <p:nvGraphicFramePr>
          <p:cNvPr id="728" name="Google Shape;728;p81"/>
          <p:cNvGraphicFramePr/>
          <p:nvPr/>
        </p:nvGraphicFramePr>
        <p:xfrm>
          <a:off x="763475" y="813550"/>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0"/>
                        </a:spcAft>
                        <a:buNone/>
                      </a:pPr>
                      <a:r>
                        <a:rPr lang="en" sz="1000" b="1">
                          <a:solidFill>
                            <a:schemeClr val="dk1"/>
                          </a:solidFill>
                          <a:latin typeface="Times New Roman"/>
                          <a:ea typeface="Times New Roman"/>
                          <a:cs typeface="Times New Roman"/>
                          <a:sym typeface="Times New Roman"/>
                        </a:rPr>
                        <a:t>Main Flow</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1. Customer reviews booking and proceeds to payment. </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2. System displays payment options.</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3. Customer enters payment details.</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4. System validates details and processes payment via gateway API. </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5. Payment is confirmed; system updates booking status and sends confirmation.</a:t>
                      </a:r>
                      <a:endParaRPr sz="10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000" b="1">
                          <a:solidFill>
                            <a:schemeClr val="dk1"/>
                          </a:solidFill>
                          <a:latin typeface="Times New Roman"/>
                          <a:ea typeface="Times New Roman"/>
                          <a:cs typeface="Times New Roman"/>
                          <a:sym typeface="Times New Roman"/>
                        </a:rPr>
                        <a:t>Alternative Flows</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3a. If invalid payment details, system prompts for correct information, customer re-enters details.</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3b. If payment failure, system informs customer of failure, customer retries or selects another method.</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000">
                          <a:solidFill>
                            <a:schemeClr val="dk1"/>
                          </a:solidFill>
                          <a:latin typeface="Times New Roman"/>
                          <a:ea typeface="Times New Roman"/>
                          <a:cs typeface="Times New Roman"/>
                          <a:sym typeface="Times New Roman"/>
                        </a:rPr>
                        <a:t>4a. If session timeout, system informs customer of timeout, customer restarts payment process.</a:t>
                      </a:r>
                      <a:endParaRPr sz="10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82"/>
          <p:cNvSpPr txBox="1">
            <a:spLocks noGrp="1"/>
          </p:cNvSpPr>
          <p:nvPr>
            <p:ph type="title"/>
          </p:nvPr>
        </p:nvSpPr>
        <p:spPr>
          <a:xfrm>
            <a:off x="720000" y="295875"/>
            <a:ext cx="79560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7: Notify Users</a:t>
            </a:r>
            <a:endParaRPr/>
          </a:p>
        </p:txBody>
      </p:sp>
      <p:graphicFrame>
        <p:nvGraphicFramePr>
          <p:cNvPr id="734" name="Google Shape;734;p82"/>
          <p:cNvGraphicFramePr/>
          <p:nvPr/>
        </p:nvGraphicFramePr>
        <p:xfrm>
          <a:off x="952500" y="1295488"/>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Description</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This use case sends users an email confirmation to notify them of their successful checkout. </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Primary Actor</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Customer</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Secondary Actor</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System</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Preconditions</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Customer successfully completes checkout of their hotel and payment has been processed. </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Postconditions</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Customer sees the details of their booking such as the hotel name, duration of stay, type of room booked, etc. </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3"/>
          <p:cNvSpPr txBox="1">
            <a:spLocks noGrp="1"/>
          </p:cNvSpPr>
          <p:nvPr>
            <p:ph type="title"/>
          </p:nvPr>
        </p:nvSpPr>
        <p:spPr>
          <a:xfrm>
            <a:off x="738500" y="360600"/>
            <a:ext cx="79560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 CASE 7: Notify Users</a:t>
            </a:r>
            <a:endParaRPr/>
          </a:p>
        </p:txBody>
      </p:sp>
      <p:graphicFrame>
        <p:nvGraphicFramePr>
          <p:cNvPr id="740" name="Google Shape;740;p83"/>
          <p:cNvGraphicFramePr/>
          <p:nvPr/>
        </p:nvGraphicFramePr>
        <p:xfrm>
          <a:off x="989500" y="1535463"/>
          <a:ext cx="3000000" cy="3000000"/>
        </p:xfrm>
        <a:graphic>
          <a:graphicData uri="http://schemas.openxmlformats.org/drawingml/2006/table">
            <a:tbl>
              <a:tblPr>
                <a:noFill/>
                <a:tableStyleId>{C6676527-C8BD-432F-AAB9-266CDF55D4F6}</a:tableStyleId>
              </a:tblPr>
              <a:tblGrid>
                <a:gridCol w="7239000">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Main Flow</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Customer logs into the system.</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Customer completes checkout of hotel. </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Payment gateway API completes processing the payment. </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System sends a notification email to the customer to provide them confirmation of their booking. </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Customer may click on a link in the email that directs them back to the booking website. </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Alternative Flows</a:t>
                      </a:r>
                      <a:endParaRPr sz="10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4a. System does not successfully deliver email to the customer due to email server being down. </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System logs this failure.</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System tries to send the email again at regular intervals until the email is successfully delivered to the user. </a:t>
                      </a:r>
                      <a:endParaRPr sz="1000" b="1">
                        <a:solidFill>
                          <a:schemeClr val="dk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4"/>
          <p:cNvSpPr txBox="1">
            <a:spLocks noGrp="1"/>
          </p:cNvSpPr>
          <p:nvPr>
            <p:ph type="title"/>
          </p:nvPr>
        </p:nvSpPr>
        <p:spPr>
          <a:xfrm>
            <a:off x="720000" y="1106125"/>
            <a:ext cx="77040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746" name="Google Shape;746;p84"/>
          <p:cNvSpPr txBox="1">
            <a:spLocks noGrp="1"/>
          </p:cNvSpPr>
          <p:nvPr>
            <p:ph type="title" idx="2"/>
          </p:nvPr>
        </p:nvSpPr>
        <p:spPr>
          <a:xfrm>
            <a:off x="1433700" y="2798400"/>
            <a:ext cx="6276600" cy="102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SOFTWARE DEVELOPMENT PROCESS &amp; RISK ANALYSIS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5"/>
          <p:cNvSpPr txBox="1">
            <a:spLocks noGrp="1"/>
          </p:cNvSpPr>
          <p:nvPr>
            <p:ph type="title"/>
          </p:nvPr>
        </p:nvSpPr>
        <p:spPr>
          <a:xfrm>
            <a:off x="720000" y="316025"/>
            <a:ext cx="55131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DEVELOPMENT PROCESS: </a:t>
            </a:r>
            <a:r>
              <a:rPr lang="en">
                <a:solidFill>
                  <a:srgbClr val="FF0000"/>
                </a:solidFill>
              </a:rPr>
              <a:t>WATERFALL MODEL</a:t>
            </a:r>
            <a:endParaRPr/>
          </a:p>
        </p:txBody>
      </p:sp>
      <p:sp>
        <p:nvSpPr>
          <p:cNvPr id="752" name="Google Shape;752;p85"/>
          <p:cNvSpPr txBox="1">
            <a:spLocks noGrp="1"/>
          </p:cNvSpPr>
          <p:nvPr>
            <p:ph type="subTitle" idx="4294967295"/>
          </p:nvPr>
        </p:nvSpPr>
        <p:spPr>
          <a:xfrm>
            <a:off x="720000" y="1310950"/>
            <a:ext cx="7679100" cy="4053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Our team has decided to follow this order in our software development process: </a:t>
            </a:r>
            <a:r>
              <a:rPr lang="en" sz="2000" b="1"/>
              <a:t>Project Planning, Analysis, Design, Implementation, Support</a:t>
            </a:r>
            <a:endParaRPr sz="2000" b="1"/>
          </a:p>
          <a:p>
            <a:pPr marL="457200" lvl="0" indent="-355600" algn="l" rtl="0">
              <a:spcBef>
                <a:spcPts val="1000"/>
              </a:spcBef>
              <a:spcAft>
                <a:spcPts val="0"/>
              </a:spcAft>
              <a:buSzPts val="2000"/>
              <a:buChar char="●"/>
            </a:pPr>
            <a:r>
              <a:rPr lang="en" sz="2000" b="1"/>
              <a:t>Project Planning </a:t>
            </a:r>
            <a:r>
              <a:rPr lang="en" sz="2000"/>
              <a:t>where we understand the scope of the system and develop a timeline. </a:t>
            </a:r>
            <a:endParaRPr sz="2000"/>
          </a:p>
          <a:p>
            <a:pPr marL="457200" lvl="0" indent="-355600" algn="l" rtl="0">
              <a:spcBef>
                <a:spcPts val="1000"/>
              </a:spcBef>
              <a:spcAft>
                <a:spcPts val="0"/>
              </a:spcAft>
              <a:buSzPts val="2000"/>
              <a:buChar char="●"/>
            </a:pPr>
            <a:r>
              <a:rPr lang="en" sz="2000" b="1"/>
              <a:t>Analysis </a:t>
            </a:r>
            <a:r>
              <a:rPr lang="en" sz="2000"/>
              <a:t>where we focus on understanding the business needs in detail with the help of software models.</a:t>
            </a:r>
            <a:endParaRPr sz="2000"/>
          </a:p>
          <a:p>
            <a:pPr marL="457200" lvl="0" indent="-355600" algn="l" rtl="0">
              <a:spcBef>
                <a:spcPts val="1000"/>
              </a:spcBef>
              <a:spcAft>
                <a:spcPts val="0"/>
              </a:spcAft>
              <a:buSzPts val="2000"/>
              <a:buChar char="●"/>
            </a:pPr>
            <a:r>
              <a:rPr lang="en" sz="2000" b="1"/>
              <a:t>Design</a:t>
            </a:r>
            <a:r>
              <a:rPr lang="en" sz="2000"/>
              <a:t> where we design the solution system based on that. </a:t>
            </a:r>
            <a:endParaRPr sz="2000"/>
          </a:p>
          <a:p>
            <a:pPr marL="457200" lvl="0" indent="0" algn="l" rtl="0">
              <a:spcBef>
                <a:spcPts val="1000"/>
              </a:spcBef>
              <a:spcAft>
                <a:spcPts val="1000"/>
              </a:spcAft>
              <a:buNone/>
            </a:pP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86"/>
          <p:cNvSpPr txBox="1">
            <a:spLocks noGrp="1"/>
          </p:cNvSpPr>
          <p:nvPr>
            <p:ph type="title"/>
          </p:nvPr>
        </p:nvSpPr>
        <p:spPr>
          <a:xfrm>
            <a:off x="720000" y="316025"/>
            <a:ext cx="55131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DEVELOPMENT PROCESS: </a:t>
            </a:r>
            <a:r>
              <a:rPr lang="en">
                <a:solidFill>
                  <a:srgbClr val="FF0000"/>
                </a:solidFill>
              </a:rPr>
              <a:t>WATERFALL MODEL</a:t>
            </a:r>
            <a:endParaRPr/>
          </a:p>
        </p:txBody>
      </p:sp>
      <p:sp>
        <p:nvSpPr>
          <p:cNvPr id="758" name="Google Shape;758;p86"/>
          <p:cNvSpPr txBox="1">
            <a:spLocks noGrp="1"/>
          </p:cNvSpPr>
          <p:nvPr>
            <p:ph type="subTitle" idx="4294967295"/>
          </p:nvPr>
        </p:nvSpPr>
        <p:spPr>
          <a:xfrm>
            <a:off x="720000" y="1310950"/>
            <a:ext cx="7679100" cy="405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a:p>
          <a:p>
            <a:pPr marL="457200" lvl="0" indent="-355600" algn="l" rtl="0">
              <a:spcBef>
                <a:spcPts val="1000"/>
              </a:spcBef>
              <a:spcAft>
                <a:spcPts val="0"/>
              </a:spcAft>
              <a:buSzPts val="2000"/>
              <a:buChar char="●"/>
            </a:pPr>
            <a:r>
              <a:rPr lang="en" sz="2000" b="1"/>
              <a:t>Implementation </a:t>
            </a:r>
            <a:r>
              <a:rPr lang="en" sz="2000"/>
              <a:t>phase where we will divide the different implementation tasks among members, and conduct integration and testing along the way. </a:t>
            </a:r>
            <a:endParaRPr sz="2000"/>
          </a:p>
          <a:p>
            <a:pPr marL="457200" lvl="0" indent="-355600" algn="l" rtl="0">
              <a:spcBef>
                <a:spcPts val="1000"/>
              </a:spcBef>
              <a:spcAft>
                <a:spcPts val="1000"/>
              </a:spcAft>
              <a:buSzPts val="2000"/>
              <a:buChar char="●"/>
            </a:pPr>
            <a:r>
              <a:rPr lang="en" sz="2000"/>
              <a:t>Finally, we will conduct more testing and make any minor changes required before our final submission.</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62"/>
        <p:cNvGrpSpPr/>
        <p:nvPr/>
      </p:nvGrpSpPr>
      <p:grpSpPr>
        <a:xfrm>
          <a:off x="0" y="0"/>
          <a:ext cx="0" cy="0"/>
          <a:chOff x="0" y="0"/>
          <a:chExt cx="0" cy="0"/>
        </a:xfrm>
      </p:grpSpPr>
      <p:sp>
        <p:nvSpPr>
          <p:cNvPr id="763" name="Google Shape;763;p87"/>
          <p:cNvSpPr txBox="1">
            <a:spLocks noGrp="1"/>
          </p:cNvSpPr>
          <p:nvPr>
            <p:ph type="title"/>
          </p:nvPr>
        </p:nvSpPr>
        <p:spPr>
          <a:xfrm>
            <a:off x="720000" y="544625"/>
            <a:ext cx="55131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DEVELOPMENT PROCESS: </a:t>
            </a:r>
            <a:r>
              <a:rPr lang="en">
                <a:solidFill>
                  <a:srgbClr val="FF0000"/>
                </a:solidFill>
              </a:rPr>
              <a:t>AGILE </a:t>
            </a:r>
            <a:r>
              <a:rPr lang="en"/>
              <a:t>METHODOLOGY</a:t>
            </a:r>
            <a:endParaRPr/>
          </a:p>
        </p:txBody>
      </p:sp>
      <p:sp>
        <p:nvSpPr>
          <p:cNvPr id="764" name="Google Shape;764;p87"/>
          <p:cNvSpPr txBox="1">
            <a:spLocks noGrp="1"/>
          </p:cNvSpPr>
          <p:nvPr>
            <p:ph type="subTitle" idx="4294967295"/>
          </p:nvPr>
        </p:nvSpPr>
        <p:spPr>
          <a:xfrm>
            <a:off x="720000" y="1691950"/>
            <a:ext cx="7679100" cy="2945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Iterative Development: Software is developed in small, incremental cycles (sprints) - appropriate for our team’s time schedule (where availability of time is inconsistent throughout the term)</a:t>
            </a:r>
            <a:endParaRPr sz="2000"/>
          </a:p>
          <a:p>
            <a:pPr marL="457200" lvl="0" indent="-355600" algn="l" rtl="0">
              <a:spcBef>
                <a:spcPts val="1000"/>
              </a:spcBef>
              <a:spcAft>
                <a:spcPts val="1000"/>
              </a:spcAft>
              <a:buSzPts val="2000"/>
              <a:buChar char="●"/>
            </a:pPr>
            <a:r>
              <a:rPr lang="en" sz="2000"/>
              <a:t>Early and continuous delivery: appropriate for project requirements, which expects frequent project meetings</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88"/>
          <p:cNvSpPr txBox="1">
            <a:spLocks noGrp="1"/>
          </p:cNvSpPr>
          <p:nvPr>
            <p:ph type="title"/>
          </p:nvPr>
        </p:nvSpPr>
        <p:spPr>
          <a:xfrm>
            <a:off x="720000" y="231325"/>
            <a:ext cx="55131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RISKS &amp; CONSTRAINTS</a:t>
            </a:r>
            <a:endParaRPr/>
          </a:p>
        </p:txBody>
      </p:sp>
      <p:sp>
        <p:nvSpPr>
          <p:cNvPr id="770" name="Google Shape;770;p88"/>
          <p:cNvSpPr txBox="1">
            <a:spLocks noGrp="1"/>
          </p:cNvSpPr>
          <p:nvPr>
            <p:ph type="subTitle" idx="4294967295"/>
          </p:nvPr>
        </p:nvSpPr>
        <p:spPr>
          <a:xfrm>
            <a:off x="732450" y="804250"/>
            <a:ext cx="8200500" cy="3009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Inadequate knowledge - team is new to JavaScript and web development</a:t>
            </a:r>
            <a:endParaRPr sz="1700"/>
          </a:p>
          <a:p>
            <a:pPr marL="914400" lvl="1" indent="-336550" algn="l" rtl="0">
              <a:spcBef>
                <a:spcPts val="1000"/>
              </a:spcBef>
              <a:spcAft>
                <a:spcPts val="0"/>
              </a:spcAft>
              <a:buSzPts val="1700"/>
              <a:buChar char="○"/>
            </a:pPr>
            <a:r>
              <a:rPr lang="en" sz="1700"/>
              <a:t>Mitigation: stick to tools and frameworks being taught in 50.003 (Node.js, Express.js, etc.) and reduce overhead that comes with learning new and unfamiliar tools (time, suboptimal code, etc.). Regularly consult professors and TAs for technical assistance.</a:t>
            </a:r>
            <a:endParaRPr sz="1700"/>
          </a:p>
          <a:p>
            <a:pPr marL="457200" lvl="0" indent="-336550" algn="l" rtl="0">
              <a:spcBef>
                <a:spcPts val="1000"/>
              </a:spcBef>
              <a:spcAft>
                <a:spcPts val="0"/>
              </a:spcAft>
              <a:buSzPts val="1700"/>
              <a:buChar char="●"/>
            </a:pPr>
            <a:r>
              <a:rPr lang="en" sz="1700"/>
              <a:t>Scalability - software might struggle with high volume of users</a:t>
            </a:r>
            <a:endParaRPr sz="1700"/>
          </a:p>
          <a:p>
            <a:pPr marL="914400" lvl="1" indent="-336550" algn="l" rtl="0">
              <a:spcBef>
                <a:spcPts val="1000"/>
              </a:spcBef>
              <a:spcAft>
                <a:spcPts val="0"/>
              </a:spcAft>
              <a:buSzPts val="1700"/>
              <a:buChar char="○"/>
            </a:pPr>
            <a:r>
              <a:rPr lang="en" sz="1700"/>
              <a:t>Mitigation: optimize database queries, scalable architecture design (services that can scale horizontally), regular load testing</a:t>
            </a:r>
            <a:endParaRPr sz="1700"/>
          </a:p>
          <a:p>
            <a:pPr marL="457200" lvl="0" indent="-336550" algn="l" rtl="0">
              <a:spcBef>
                <a:spcPts val="1000"/>
              </a:spcBef>
              <a:spcAft>
                <a:spcPts val="0"/>
              </a:spcAft>
              <a:buSzPts val="1700"/>
              <a:buChar char="●"/>
            </a:pPr>
            <a:r>
              <a:rPr lang="en" sz="1700"/>
              <a:t>Security - potential unauthorised access, data breaches, user personal data</a:t>
            </a:r>
            <a:endParaRPr sz="1700"/>
          </a:p>
          <a:p>
            <a:pPr marL="914400" lvl="1" indent="-336550" algn="l" rtl="0">
              <a:spcBef>
                <a:spcPts val="1000"/>
              </a:spcBef>
              <a:spcAft>
                <a:spcPts val="1000"/>
              </a:spcAft>
              <a:buSzPts val="1700"/>
              <a:buChar char="○"/>
            </a:pPr>
            <a:r>
              <a:rPr lang="en" sz="1700"/>
              <a:t>Mitigation: good security practices (don’t save passwords directly, use hashes), implement role-based access control, only store necessary user data</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89"/>
          <p:cNvSpPr txBox="1">
            <a:spLocks noGrp="1"/>
          </p:cNvSpPr>
          <p:nvPr>
            <p:ph type="title"/>
          </p:nvPr>
        </p:nvSpPr>
        <p:spPr>
          <a:xfrm>
            <a:off x="720000" y="544625"/>
            <a:ext cx="55131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RISKS &amp; CONSTRAINTS</a:t>
            </a:r>
            <a:endParaRPr/>
          </a:p>
        </p:txBody>
      </p:sp>
      <p:sp>
        <p:nvSpPr>
          <p:cNvPr id="776" name="Google Shape;776;p89"/>
          <p:cNvSpPr txBox="1">
            <a:spLocks noGrp="1"/>
          </p:cNvSpPr>
          <p:nvPr>
            <p:ph type="subTitle" idx="4294967295"/>
          </p:nvPr>
        </p:nvSpPr>
        <p:spPr>
          <a:xfrm>
            <a:off x="732450" y="1182825"/>
            <a:ext cx="7679100" cy="30672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Maintenance - when system needs to be updated and maintained, might result in long periods of downtime</a:t>
            </a:r>
            <a:endParaRPr sz="1700"/>
          </a:p>
          <a:p>
            <a:pPr marL="914400" lvl="1" indent="-336550" algn="l" rtl="0">
              <a:spcBef>
                <a:spcPts val="1000"/>
              </a:spcBef>
              <a:spcAft>
                <a:spcPts val="0"/>
              </a:spcAft>
              <a:buSzPts val="1700"/>
              <a:buChar char="○"/>
            </a:pPr>
            <a:r>
              <a:rPr lang="en" sz="1700"/>
              <a:t>Mitigation: comprehensive documentation, modular design, keep system design simple </a:t>
            </a:r>
            <a:endParaRPr sz="1700"/>
          </a:p>
          <a:p>
            <a:pPr marL="457200" lvl="0" indent="-336550" algn="l" rtl="0">
              <a:spcBef>
                <a:spcPts val="1000"/>
              </a:spcBef>
              <a:spcAft>
                <a:spcPts val="0"/>
              </a:spcAft>
              <a:buSzPts val="1700"/>
              <a:buChar char="●"/>
            </a:pPr>
            <a:r>
              <a:rPr lang="en" sz="1700"/>
              <a:t>Time constraints - team has extremely busy schedule, tight on time</a:t>
            </a:r>
            <a:endParaRPr sz="1700"/>
          </a:p>
          <a:p>
            <a:pPr marL="914400" lvl="1" indent="-336550" algn="l" rtl="0">
              <a:spcBef>
                <a:spcPts val="1000"/>
              </a:spcBef>
              <a:spcAft>
                <a:spcPts val="1000"/>
              </a:spcAft>
              <a:buSzPts val="1700"/>
              <a:buChar char="○"/>
            </a:pPr>
            <a:r>
              <a:rPr lang="en" sz="1700"/>
              <a:t>Mitigation: set out a project timeline (next slide) with sufficient buffer time. Implement only necessary features first. Optional features (like login system) can be developed if there is spare time, and software should be designed in a modular way such that optional features can be integrated easily (with minimal changes to existing code)</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3"/>
          <p:cNvSpPr txBox="1">
            <a:spLocks noGrp="1"/>
          </p:cNvSpPr>
          <p:nvPr>
            <p:ph type="title"/>
          </p:nvPr>
        </p:nvSpPr>
        <p:spPr>
          <a:xfrm>
            <a:off x="720000" y="552528"/>
            <a:ext cx="3774000" cy="1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50" name="Google Shape;550;p63"/>
          <p:cNvSpPr txBox="1">
            <a:spLocks noGrp="1"/>
          </p:cNvSpPr>
          <p:nvPr>
            <p:ph type="title" idx="2"/>
          </p:nvPr>
        </p:nvSpPr>
        <p:spPr>
          <a:xfrm>
            <a:off x="741775" y="1615003"/>
            <a:ext cx="1412100" cy="87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51" name="Google Shape;551;p63"/>
          <p:cNvSpPr txBox="1">
            <a:spLocks noGrp="1"/>
          </p:cNvSpPr>
          <p:nvPr>
            <p:ph type="subTitle" idx="1"/>
          </p:nvPr>
        </p:nvSpPr>
        <p:spPr>
          <a:xfrm>
            <a:off x="741775" y="2228604"/>
            <a:ext cx="2225400" cy="43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ABOUT THE PROJECT</a:t>
            </a:r>
            <a:endParaRPr/>
          </a:p>
        </p:txBody>
      </p:sp>
      <p:sp>
        <p:nvSpPr>
          <p:cNvPr id="552" name="Google Shape;552;p63"/>
          <p:cNvSpPr txBox="1">
            <a:spLocks noGrp="1"/>
          </p:cNvSpPr>
          <p:nvPr>
            <p:ph type="title" idx="3"/>
          </p:nvPr>
        </p:nvSpPr>
        <p:spPr>
          <a:xfrm>
            <a:off x="3371338" y="1615003"/>
            <a:ext cx="1411200" cy="87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53" name="Google Shape;553;p63"/>
          <p:cNvSpPr txBox="1">
            <a:spLocks noGrp="1"/>
          </p:cNvSpPr>
          <p:nvPr>
            <p:ph type="subTitle" idx="4"/>
          </p:nvPr>
        </p:nvSpPr>
        <p:spPr>
          <a:xfrm>
            <a:off x="3371351" y="2228600"/>
            <a:ext cx="2482500" cy="44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 CASE </a:t>
            </a:r>
            <a:br>
              <a:rPr lang="en"/>
            </a:br>
            <a:r>
              <a:rPr lang="en"/>
              <a:t>(TECHNICAL)</a:t>
            </a:r>
            <a:endParaRPr/>
          </a:p>
        </p:txBody>
      </p:sp>
      <p:sp>
        <p:nvSpPr>
          <p:cNvPr id="554" name="Google Shape;554;p63"/>
          <p:cNvSpPr txBox="1">
            <a:spLocks noGrp="1"/>
          </p:cNvSpPr>
          <p:nvPr>
            <p:ph type="title" idx="5"/>
          </p:nvPr>
        </p:nvSpPr>
        <p:spPr>
          <a:xfrm>
            <a:off x="5957688" y="1615003"/>
            <a:ext cx="1411200" cy="87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55" name="Google Shape;555;p63"/>
          <p:cNvSpPr txBox="1">
            <a:spLocks noGrp="1"/>
          </p:cNvSpPr>
          <p:nvPr>
            <p:ph type="subTitle" idx="6"/>
          </p:nvPr>
        </p:nvSpPr>
        <p:spPr>
          <a:xfrm>
            <a:off x="5957688" y="2228604"/>
            <a:ext cx="2398800" cy="4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RISKS &amp; CONSTRAINTS</a:t>
            </a:r>
            <a:endParaRPr/>
          </a:p>
          <a:p>
            <a:pPr marL="0" lvl="0" indent="0" algn="l" rtl="0">
              <a:spcBef>
                <a:spcPts val="1600"/>
              </a:spcBef>
              <a:spcAft>
                <a:spcPts val="1600"/>
              </a:spcAft>
              <a:buNone/>
            </a:pPr>
            <a:endParaRPr/>
          </a:p>
        </p:txBody>
      </p:sp>
      <p:sp>
        <p:nvSpPr>
          <p:cNvPr id="556" name="Google Shape;556;p63"/>
          <p:cNvSpPr txBox="1">
            <a:spLocks noGrp="1"/>
          </p:cNvSpPr>
          <p:nvPr>
            <p:ph type="title" idx="7"/>
          </p:nvPr>
        </p:nvSpPr>
        <p:spPr>
          <a:xfrm>
            <a:off x="741775" y="2964073"/>
            <a:ext cx="1411200" cy="87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57" name="Google Shape;557;p63"/>
          <p:cNvSpPr txBox="1">
            <a:spLocks noGrp="1"/>
          </p:cNvSpPr>
          <p:nvPr>
            <p:ph type="subTitle" idx="8"/>
          </p:nvPr>
        </p:nvSpPr>
        <p:spPr>
          <a:xfrm>
            <a:off x="741775" y="3573285"/>
            <a:ext cx="2225400" cy="43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PROJECT TIMELINE</a:t>
            </a:r>
            <a:endParaRPr/>
          </a:p>
        </p:txBody>
      </p:sp>
      <p:sp>
        <p:nvSpPr>
          <p:cNvPr id="558" name="Google Shape;558;p63"/>
          <p:cNvSpPr txBox="1">
            <a:spLocks noGrp="1"/>
          </p:cNvSpPr>
          <p:nvPr>
            <p:ph type="title" idx="9"/>
          </p:nvPr>
        </p:nvSpPr>
        <p:spPr>
          <a:xfrm>
            <a:off x="3371338" y="2964073"/>
            <a:ext cx="1411200" cy="87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559" name="Google Shape;559;p63"/>
          <p:cNvSpPr txBox="1">
            <a:spLocks noGrp="1"/>
          </p:cNvSpPr>
          <p:nvPr>
            <p:ph type="subTitle" idx="13"/>
          </p:nvPr>
        </p:nvSpPr>
        <p:spPr>
          <a:xfrm>
            <a:off x="3371349" y="3573275"/>
            <a:ext cx="2225400" cy="4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MEETING WITH CLIENT</a:t>
            </a:r>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90"/>
          <p:cNvSpPr txBox="1">
            <a:spLocks noGrp="1"/>
          </p:cNvSpPr>
          <p:nvPr>
            <p:ph type="title"/>
          </p:nvPr>
        </p:nvSpPr>
        <p:spPr>
          <a:xfrm>
            <a:off x="720000" y="1106125"/>
            <a:ext cx="77040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782" name="Google Shape;782;p90"/>
          <p:cNvSpPr txBox="1">
            <a:spLocks noGrp="1"/>
          </p:cNvSpPr>
          <p:nvPr>
            <p:ph type="title" idx="2"/>
          </p:nvPr>
        </p:nvSpPr>
        <p:spPr>
          <a:xfrm>
            <a:off x="1433700" y="2798400"/>
            <a:ext cx="6276600" cy="102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TIMELINE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91"/>
          <p:cNvSpPr txBox="1">
            <a:spLocks noGrp="1"/>
          </p:cNvSpPr>
          <p:nvPr>
            <p:ph type="title"/>
          </p:nvPr>
        </p:nvSpPr>
        <p:spPr>
          <a:xfrm>
            <a:off x="720000" y="544622"/>
            <a:ext cx="29715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TIMELINE</a:t>
            </a:r>
            <a:endParaRPr/>
          </a:p>
        </p:txBody>
      </p:sp>
      <p:sp>
        <p:nvSpPr>
          <p:cNvPr id="788" name="Google Shape;788;p91"/>
          <p:cNvSpPr/>
          <p:nvPr/>
        </p:nvSpPr>
        <p:spPr>
          <a:xfrm>
            <a:off x="6612134" y="1525613"/>
            <a:ext cx="850500" cy="850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91"/>
          <p:cNvSpPr/>
          <p:nvPr/>
        </p:nvSpPr>
        <p:spPr>
          <a:xfrm>
            <a:off x="3470821" y="1525613"/>
            <a:ext cx="850500" cy="850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0" name="Google Shape;790;p91"/>
          <p:cNvCxnSpPr>
            <a:stCxn id="791" idx="2"/>
          </p:cNvCxnSpPr>
          <p:nvPr/>
        </p:nvCxnSpPr>
        <p:spPr>
          <a:xfrm rot="10800000" flipH="1">
            <a:off x="1757375" y="1940963"/>
            <a:ext cx="7458900" cy="99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91"/>
          <p:cNvSpPr txBox="1">
            <a:spLocks noGrp="1"/>
          </p:cNvSpPr>
          <p:nvPr>
            <p:ph type="subTitle" idx="4294967295"/>
          </p:nvPr>
        </p:nvSpPr>
        <p:spPr>
          <a:xfrm>
            <a:off x="4611034" y="2758376"/>
            <a:ext cx="1486800" cy="101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a:t>- Completion of Main Features</a:t>
            </a:r>
            <a:endParaRPr sz="1400"/>
          </a:p>
          <a:p>
            <a:pPr marL="0" lvl="0" indent="0" algn="ctr" rtl="0">
              <a:lnSpc>
                <a:spcPct val="100000"/>
              </a:lnSpc>
              <a:spcBef>
                <a:spcPts val="1600"/>
              </a:spcBef>
              <a:spcAft>
                <a:spcPts val="1600"/>
              </a:spcAft>
              <a:buNone/>
            </a:pPr>
            <a:endParaRPr sz="1400"/>
          </a:p>
        </p:txBody>
      </p:sp>
      <p:sp>
        <p:nvSpPr>
          <p:cNvPr id="793" name="Google Shape;793;p91"/>
          <p:cNvSpPr txBox="1">
            <a:spLocks noGrp="1"/>
          </p:cNvSpPr>
          <p:nvPr>
            <p:ph type="subTitle" idx="4294967295"/>
          </p:nvPr>
        </p:nvSpPr>
        <p:spPr>
          <a:xfrm>
            <a:off x="4611457" y="2416868"/>
            <a:ext cx="14856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rPr>
              <a:t>WEEK 9</a:t>
            </a:r>
            <a:endParaRPr>
              <a:solidFill>
                <a:schemeClr val="dk2"/>
              </a:solidFill>
            </a:endParaRPr>
          </a:p>
        </p:txBody>
      </p:sp>
      <p:sp>
        <p:nvSpPr>
          <p:cNvPr id="794" name="Google Shape;794;p91"/>
          <p:cNvSpPr txBox="1">
            <a:spLocks noGrp="1"/>
          </p:cNvSpPr>
          <p:nvPr>
            <p:ph type="subTitle" idx="4294967295"/>
          </p:nvPr>
        </p:nvSpPr>
        <p:spPr>
          <a:xfrm>
            <a:off x="6175884" y="2758376"/>
            <a:ext cx="1486800" cy="101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 Completion of Main Features</a:t>
            </a:r>
            <a:endParaRPr sz="1400"/>
          </a:p>
        </p:txBody>
      </p:sp>
      <p:sp>
        <p:nvSpPr>
          <p:cNvPr id="795" name="Google Shape;795;p91"/>
          <p:cNvSpPr txBox="1">
            <a:spLocks noGrp="1"/>
          </p:cNvSpPr>
          <p:nvPr>
            <p:ph type="subTitle" idx="4294967295"/>
          </p:nvPr>
        </p:nvSpPr>
        <p:spPr>
          <a:xfrm>
            <a:off x="6176307" y="2416868"/>
            <a:ext cx="14856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rPr>
              <a:t>WEEK 10</a:t>
            </a:r>
            <a:endParaRPr>
              <a:solidFill>
                <a:schemeClr val="dk2"/>
              </a:solidFill>
            </a:endParaRPr>
          </a:p>
        </p:txBody>
      </p:sp>
      <p:sp>
        <p:nvSpPr>
          <p:cNvPr id="796" name="Google Shape;796;p91"/>
          <p:cNvSpPr/>
          <p:nvPr/>
        </p:nvSpPr>
        <p:spPr>
          <a:xfrm>
            <a:off x="4929184" y="1525613"/>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91"/>
          <p:cNvSpPr/>
          <p:nvPr/>
        </p:nvSpPr>
        <p:spPr>
          <a:xfrm>
            <a:off x="6494034" y="1525613"/>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91"/>
          <p:cNvSpPr/>
          <p:nvPr/>
        </p:nvSpPr>
        <p:spPr>
          <a:xfrm>
            <a:off x="3364334" y="1525613"/>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91"/>
          <p:cNvSpPr/>
          <p:nvPr/>
        </p:nvSpPr>
        <p:spPr>
          <a:xfrm>
            <a:off x="1757375" y="1525613"/>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1"/>
          <p:cNvSpPr txBox="1">
            <a:spLocks noGrp="1"/>
          </p:cNvSpPr>
          <p:nvPr>
            <p:ph type="subTitle" idx="4294967295"/>
          </p:nvPr>
        </p:nvSpPr>
        <p:spPr>
          <a:xfrm>
            <a:off x="1481331" y="2758376"/>
            <a:ext cx="1486800" cy="101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t>- Planning Stage</a:t>
            </a:r>
            <a:endParaRPr sz="1200"/>
          </a:p>
          <a:p>
            <a:pPr marL="0" lvl="0" indent="0" algn="ctr" rtl="0">
              <a:lnSpc>
                <a:spcPct val="100000"/>
              </a:lnSpc>
              <a:spcBef>
                <a:spcPts val="0"/>
              </a:spcBef>
              <a:spcAft>
                <a:spcPts val="0"/>
              </a:spcAft>
              <a:buNone/>
            </a:pPr>
            <a:r>
              <a:rPr lang="en" sz="1200"/>
              <a:t>- Figma Prototype</a:t>
            </a:r>
            <a:endParaRPr sz="1200"/>
          </a:p>
          <a:p>
            <a:pPr marL="0" lvl="0" indent="0" algn="ctr" rtl="0">
              <a:lnSpc>
                <a:spcPct val="100000"/>
              </a:lnSpc>
              <a:spcBef>
                <a:spcPts val="0"/>
              </a:spcBef>
              <a:spcAft>
                <a:spcPts val="0"/>
              </a:spcAft>
              <a:buNone/>
            </a:pPr>
            <a:r>
              <a:rPr lang="en" sz="1200"/>
              <a:t>- Use Case Diagram</a:t>
            </a:r>
            <a:endParaRPr sz="1200"/>
          </a:p>
          <a:p>
            <a:pPr marL="0" lvl="0" indent="0" algn="ctr" rtl="0">
              <a:lnSpc>
                <a:spcPct val="100000"/>
              </a:lnSpc>
              <a:spcBef>
                <a:spcPts val="0"/>
              </a:spcBef>
              <a:spcAft>
                <a:spcPts val="0"/>
              </a:spcAft>
              <a:buNone/>
            </a:pPr>
            <a:r>
              <a:rPr lang="en" sz="1200"/>
              <a:t>- App Structure</a:t>
            </a:r>
            <a:endParaRPr sz="1200"/>
          </a:p>
          <a:p>
            <a:pPr marL="0" lvl="0" indent="0" algn="ctr" rtl="0">
              <a:lnSpc>
                <a:spcPct val="100000"/>
              </a:lnSpc>
              <a:spcBef>
                <a:spcPts val="0"/>
              </a:spcBef>
              <a:spcAft>
                <a:spcPts val="0"/>
              </a:spcAft>
              <a:buNone/>
            </a:pPr>
            <a:r>
              <a:rPr lang="en" sz="1200"/>
              <a:t>- Setting up Git repository (version control)</a:t>
            </a:r>
            <a:endParaRPr sz="1200"/>
          </a:p>
        </p:txBody>
      </p:sp>
      <p:sp>
        <p:nvSpPr>
          <p:cNvPr id="800" name="Google Shape;800;p91"/>
          <p:cNvSpPr txBox="1">
            <a:spLocks noGrp="1"/>
          </p:cNvSpPr>
          <p:nvPr>
            <p:ph type="subTitle" idx="4294967295"/>
          </p:nvPr>
        </p:nvSpPr>
        <p:spPr>
          <a:xfrm>
            <a:off x="1481754" y="2416868"/>
            <a:ext cx="14859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rPr>
              <a:t>WEEK 7</a:t>
            </a:r>
            <a:endParaRPr>
              <a:solidFill>
                <a:schemeClr val="dk2"/>
              </a:solidFill>
            </a:endParaRPr>
          </a:p>
        </p:txBody>
      </p:sp>
      <p:sp>
        <p:nvSpPr>
          <p:cNvPr id="801" name="Google Shape;801;p91"/>
          <p:cNvSpPr txBox="1">
            <a:spLocks noGrp="1"/>
          </p:cNvSpPr>
          <p:nvPr>
            <p:ph type="subTitle" idx="4294967295"/>
          </p:nvPr>
        </p:nvSpPr>
        <p:spPr>
          <a:xfrm>
            <a:off x="3046184" y="2758376"/>
            <a:ext cx="1486800" cy="101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000" b="1" u="sng"/>
              <a:t>PROJECT MEETING 2</a:t>
            </a:r>
            <a:endParaRPr sz="1000" b="1" u="sng"/>
          </a:p>
          <a:p>
            <a:pPr marL="0" lvl="0" indent="0" algn="ctr" rtl="0">
              <a:lnSpc>
                <a:spcPct val="100000"/>
              </a:lnSpc>
              <a:spcBef>
                <a:spcPts val="0"/>
              </a:spcBef>
              <a:spcAft>
                <a:spcPts val="0"/>
              </a:spcAft>
              <a:buClr>
                <a:schemeClr val="dk1"/>
              </a:buClr>
              <a:buSzPts val="1100"/>
              <a:buFont typeface="Arial"/>
              <a:buNone/>
            </a:pPr>
            <a:r>
              <a:rPr lang="en" sz="1200"/>
              <a:t>- Begin Coding</a:t>
            </a:r>
            <a:endParaRPr sz="1200"/>
          </a:p>
          <a:p>
            <a:pPr marL="0" lvl="0" indent="0" algn="ctr" rtl="0">
              <a:lnSpc>
                <a:spcPct val="100000"/>
              </a:lnSpc>
              <a:spcBef>
                <a:spcPts val="0"/>
              </a:spcBef>
              <a:spcAft>
                <a:spcPts val="0"/>
              </a:spcAft>
              <a:buClr>
                <a:schemeClr val="dk1"/>
              </a:buClr>
              <a:buSzPts val="1100"/>
              <a:buFont typeface="Arial"/>
              <a:buNone/>
            </a:pPr>
            <a:r>
              <a:rPr lang="en" sz="1200"/>
              <a:t>- Complete Basic Features</a:t>
            </a:r>
            <a:endParaRPr sz="1200"/>
          </a:p>
          <a:p>
            <a:pPr marL="0" lvl="0" indent="0" algn="ctr" rtl="0">
              <a:lnSpc>
                <a:spcPct val="100000"/>
              </a:lnSpc>
              <a:spcBef>
                <a:spcPts val="0"/>
              </a:spcBef>
              <a:spcAft>
                <a:spcPts val="0"/>
              </a:spcAft>
              <a:buClr>
                <a:schemeClr val="dk1"/>
              </a:buClr>
              <a:buSzPts val="1100"/>
              <a:buFont typeface="Arial"/>
              <a:buNone/>
            </a:pPr>
            <a:r>
              <a:rPr lang="en" sz="1200"/>
              <a:t>- Finalise Use Case Diagram &amp; Design</a:t>
            </a:r>
            <a:endParaRPr sz="1200"/>
          </a:p>
          <a:p>
            <a:pPr marL="0" lvl="0" indent="0" algn="ctr" rtl="0">
              <a:lnSpc>
                <a:spcPct val="100000"/>
              </a:lnSpc>
              <a:spcBef>
                <a:spcPts val="0"/>
              </a:spcBef>
              <a:spcAft>
                <a:spcPts val="0"/>
              </a:spcAft>
              <a:buClr>
                <a:schemeClr val="dk1"/>
              </a:buClr>
              <a:buSzPts val="1100"/>
              <a:buFont typeface="Arial"/>
              <a:buNone/>
            </a:pPr>
            <a:r>
              <a:rPr lang="en" sz="1200"/>
              <a:t>- Demonstration of Basic Features</a:t>
            </a:r>
            <a:endParaRPr sz="1200"/>
          </a:p>
        </p:txBody>
      </p:sp>
      <p:sp>
        <p:nvSpPr>
          <p:cNvPr id="802" name="Google Shape;802;p91"/>
          <p:cNvSpPr txBox="1">
            <a:spLocks noGrp="1"/>
          </p:cNvSpPr>
          <p:nvPr>
            <p:ph type="subTitle" idx="4294967295"/>
          </p:nvPr>
        </p:nvSpPr>
        <p:spPr>
          <a:xfrm>
            <a:off x="3046607" y="2416868"/>
            <a:ext cx="14859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rPr>
              <a:t>WEEK 8</a:t>
            </a:r>
            <a:endParaRPr>
              <a:solidFill>
                <a:schemeClr val="dk2"/>
              </a:solidFill>
            </a:endParaRPr>
          </a:p>
        </p:txBody>
      </p:sp>
      <p:grpSp>
        <p:nvGrpSpPr>
          <p:cNvPr id="803" name="Google Shape;803;p91"/>
          <p:cNvGrpSpPr/>
          <p:nvPr/>
        </p:nvGrpSpPr>
        <p:grpSpPr>
          <a:xfrm>
            <a:off x="2037014" y="1747896"/>
            <a:ext cx="298996" cy="340204"/>
            <a:chOff x="1516475" y="238075"/>
            <a:chExt cx="424650" cy="483175"/>
          </a:xfrm>
        </p:grpSpPr>
        <p:sp>
          <p:nvSpPr>
            <p:cNvPr id="804" name="Google Shape;804;p91"/>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 name="Google Shape;805;p91"/>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 name="Google Shape;806;p91"/>
          <p:cNvSpPr/>
          <p:nvPr/>
        </p:nvSpPr>
        <p:spPr>
          <a:xfrm>
            <a:off x="3620859" y="1766998"/>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07" name="Google Shape;807;p91"/>
          <p:cNvGrpSpPr/>
          <p:nvPr/>
        </p:nvGrpSpPr>
        <p:grpSpPr>
          <a:xfrm>
            <a:off x="5184247" y="1780779"/>
            <a:ext cx="340168" cy="340168"/>
            <a:chOff x="6242825" y="238125"/>
            <a:chExt cx="483125" cy="483125"/>
          </a:xfrm>
        </p:grpSpPr>
        <p:sp>
          <p:nvSpPr>
            <p:cNvPr id="808" name="Google Shape;808;p91"/>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 name="Google Shape;809;p91"/>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 name="Google Shape;810;p91"/>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1" name="Google Shape;811;p91"/>
          <p:cNvGrpSpPr/>
          <p:nvPr/>
        </p:nvGrpSpPr>
        <p:grpSpPr>
          <a:xfrm>
            <a:off x="6749013" y="1748200"/>
            <a:ext cx="340168" cy="340186"/>
            <a:chOff x="1487200" y="2615925"/>
            <a:chExt cx="483125" cy="483150"/>
          </a:xfrm>
        </p:grpSpPr>
        <p:sp>
          <p:nvSpPr>
            <p:cNvPr id="812" name="Google Shape;812;p91"/>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 name="Google Shape;813;p91"/>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 name="Google Shape;814;p91"/>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92"/>
          <p:cNvSpPr txBox="1">
            <a:spLocks noGrp="1"/>
          </p:cNvSpPr>
          <p:nvPr>
            <p:ph type="title"/>
          </p:nvPr>
        </p:nvSpPr>
        <p:spPr>
          <a:xfrm>
            <a:off x="720000" y="544622"/>
            <a:ext cx="29715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TIMELINE</a:t>
            </a:r>
            <a:endParaRPr/>
          </a:p>
        </p:txBody>
      </p:sp>
      <p:sp>
        <p:nvSpPr>
          <p:cNvPr id="820" name="Google Shape;820;p92"/>
          <p:cNvSpPr/>
          <p:nvPr/>
        </p:nvSpPr>
        <p:spPr>
          <a:xfrm>
            <a:off x="5829709" y="1628288"/>
            <a:ext cx="850500" cy="850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2"/>
          <p:cNvSpPr/>
          <p:nvPr/>
        </p:nvSpPr>
        <p:spPr>
          <a:xfrm>
            <a:off x="2688396" y="1628288"/>
            <a:ext cx="850500" cy="850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 name="Google Shape;822;p92"/>
          <p:cNvCxnSpPr>
            <a:endCxn id="820" idx="6"/>
          </p:cNvCxnSpPr>
          <p:nvPr/>
        </p:nvCxnSpPr>
        <p:spPr>
          <a:xfrm>
            <a:off x="-79091" y="2050838"/>
            <a:ext cx="6759300" cy="2700"/>
          </a:xfrm>
          <a:prstGeom prst="straightConnector1">
            <a:avLst/>
          </a:prstGeom>
          <a:noFill/>
          <a:ln w="9525" cap="flat" cmpd="sng">
            <a:solidFill>
              <a:schemeClr val="dk2"/>
            </a:solidFill>
            <a:prstDash val="solid"/>
            <a:round/>
            <a:headEnd type="none" w="med" len="med"/>
            <a:tailEnd type="none" w="med" len="med"/>
          </a:ln>
        </p:spPr>
      </p:cxnSp>
      <p:sp>
        <p:nvSpPr>
          <p:cNvPr id="823" name="Google Shape;823;p92"/>
          <p:cNvSpPr txBox="1">
            <a:spLocks noGrp="1"/>
          </p:cNvSpPr>
          <p:nvPr>
            <p:ph type="subTitle" idx="4294967295"/>
          </p:nvPr>
        </p:nvSpPr>
        <p:spPr>
          <a:xfrm>
            <a:off x="3828609" y="2861051"/>
            <a:ext cx="1486800" cy="101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000" b="1" u="sng"/>
              <a:t>PROJECT MEETING 4</a:t>
            </a:r>
            <a:endParaRPr sz="1400" u="sng"/>
          </a:p>
          <a:p>
            <a:pPr marL="0" lvl="0" indent="0" algn="ctr" rtl="0">
              <a:lnSpc>
                <a:spcPct val="100000"/>
              </a:lnSpc>
              <a:spcBef>
                <a:spcPts val="0"/>
              </a:spcBef>
              <a:spcAft>
                <a:spcPts val="0"/>
              </a:spcAft>
              <a:buClr>
                <a:schemeClr val="dk1"/>
              </a:buClr>
              <a:buSzPts val="1100"/>
              <a:buFont typeface="Arial"/>
              <a:buNone/>
            </a:pPr>
            <a:endParaRPr sz="1400"/>
          </a:p>
          <a:p>
            <a:pPr marL="0" lvl="0" indent="0" algn="ctr" rtl="0">
              <a:lnSpc>
                <a:spcPct val="100000"/>
              </a:lnSpc>
              <a:spcBef>
                <a:spcPts val="0"/>
              </a:spcBef>
              <a:spcAft>
                <a:spcPts val="0"/>
              </a:spcAft>
              <a:buClr>
                <a:schemeClr val="dk1"/>
              </a:buClr>
              <a:buSzPts val="1100"/>
              <a:buFont typeface="Arial"/>
              <a:buNone/>
            </a:pPr>
            <a:r>
              <a:rPr lang="en" sz="1400"/>
              <a:t>- Finalize features</a:t>
            </a:r>
            <a:endParaRPr sz="1400"/>
          </a:p>
          <a:p>
            <a:pPr marL="0" lvl="0" indent="0" algn="ctr" rtl="0">
              <a:lnSpc>
                <a:spcPct val="100000"/>
              </a:lnSpc>
              <a:spcBef>
                <a:spcPts val="0"/>
              </a:spcBef>
              <a:spcAft>
                <a:spcPts val="0"/>
              </a:spcAft>
              <a:buClr>
                <a:schemeClr val="dk1"/>
              </a:buClr>
              <a:buSzPts val="1100"/>
              <a:buFont typeface="Arial"/>
              <a:buNone/>
            </a:pPr>
            <a:r>
              <a:rPr lang="en" sz="1400"/>
              <a:t>- Finalize unit &amp; system testing</a:t>
            </a:r>
            <a:endParaRPr sz="1400"/>
          </a:p>
          <a:p>
            <a:pPr marL="0" lvl="0" indent="0" algn="ctr" rtl="0">
              <a:lnSpc>
                <a:spcPct val="100000"/>
              </a:lnSpc>
              <a:spcBef>
                <a:spcPts val="0"/>
              </a:spcBef>
              <a:spcAft>
                <a:spcPts val="1600"/>
              </a:spcAft>
              <a:buNone/>
            </a:pPr>
            <a:endParaRPr sz="1400"/>
          </a:p>
        </p:txBody>
      </p:sp>
      <p:sp>
        <p:nvSpPr>
          <p:cNvPr id="824" name="Google Shape;824;p92"/>
          <p:cNvSpPr txBox="1">
            <a:spLocks noGrp="1"/>
          </p:cNvSpPr>
          <p:nvPr>
            <p:ph type="subTitle" idx="4294967295"/>
          </p:nvPr>
        </p:nvSpPr>
        <p:spPr>
          <a:xfrm>
            <a:off x="3829032" y="2519543"/>
            <a:ext cx="14856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rPr>
              <a:t>WEEK 12</a:t>
            </a:r>
            <a:endParaRPr>
              <a:solidFill>
                <a:schemeClr val="dk2"/>
              </a:solidFill>
            </a:endParaRPr>
          </a:p>
        </p:txBody>
      </p:sp>
      <p:sp>
        <p:nvSpPr>
          <p:cNvPr id="825" name="Google Shape;825;p92"/>
          <p:cNvSpPr txBox="1">
            <a:spLocks noGrp="1"/>
          </p:cNvSpPr>
          <p:nvPr>
            <p:ph type="subTitle" idx="4294967295"/>
          </p:nvPr>
        </p:nvSpPr>
        <p:spPr>
          <a:xfrm>
            <a:off x="5393459" y="2861051"/>
            <a:ext cx="1486800" cy="101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 Complete project &amp; handover</a:t>
            </a:r>
            <a:endParaRPr sz="1400"/>
          </a:p>
          <a:p>
            <a:pPr marL="0" lvl="0" indent="0" algn="ctr" rtl="0">
              <a:lnSpc>
                <a:spcPct val="100000"/>
              </a:lnSpc>
              <a:spcBef>
                <a:spcPts val="0"/>
              </a:spcBef>
              <a:spcAft>
                <a:spcPts val="0"/>
              </a:spcAft>
              <a:buNone/>
            </a:pPr>
            <a:r>
              <a:rPr lang="en" sz="1400"/>
              <a:t>- Final Presentation</a:t>
            </a:r>
            <a:endParaRPr sz="1400"/>
          </a:p>
        </p:txBody>
      </p:sp>
      <p:sp>
        <p:nvSpPr>
          <p:cNvPr id="826" name="Google Shape;826;p92"/>
          <p:cNvSpPr txBox="1">
            <a:spLocks noGrp="1"/>
          </p:cNvSpPr>
          <p:nvPr>
            <p:ph type="subTitle" idx="4294967295"/>
          </p:nvPr>
        </p:nvSpPr>
        <p:spPr>
          <a:xfrm>
            <a:off x="5393882" y="2519543"/>
            <a:ext cx="14856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rPr>
              <a:t>WEEK 13</a:t>
            </a:r>
            <a:endParaRPr>
              <a:solidFill>
                <a:schemeClr val="dk2"/>
              </a:solidFill>
            </a:endParaRPr>
          </a:p>
        </p:txBody>
      </p:sp>
      <p:sp>
        <p:nvSpPr>
          <p:cNvPr id="827" name="Google Shape;827;p92"/>
          <p:cNvSpPr/>
          <p:nvPr/>
        </p:nvSpPr>
        <p:spPr>
          <a:xfrm>
            <a:off x="4146759" y="1628288"/>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2"/>
          <p:cNvSpPr/>
          <p:nvPr/>
        </p:nvSpPr>
        <p:spPr>
          <a:xfrm>
            <a:off x="5829709" y="1614475"/>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2"/>
          <p:cNvSpPr/>
          <p:nvPr/>
        </p:nvSpPr>
        <p:spPr>
          <a:xfrm>
            <a:off x="2688409" y="1628288"/>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92"/>
          <p:cNvSpPr txBox="1">
            <a:spLocks noGrp="1"/>
          </p:cNvSpPr>
          <p:nvPr>
            <p:ph type="subTitle" idx="4294967295"/>
          </p:nvPr>
        </p:nvSpPr>
        <p:spPr>
          <a:xfrm>
            <a:off x="1821250" y="2861050"/>
            <a:ext cx="2127600" cy="1012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000" b="1" u="sng"/>
              <a:t>PROJECT MEETING 3</a:t>
            </a:r>
            <a:br>
              <a:rPr lang="en" sz="1000" b="1" u="sng"/>
            </a:br>
            <a:endParaRPr sz="1200" u="sng"/>
          </a:p>
          <a:p>
            <a:pPr marL="0" lvl="0" indent="0" algn="ctr" rtl="0">
              <a:lnSpc>
                <a:spcPct val="100000"/>
              </a:lnSpc>
              <a:spcBef>
                <a:spcPts val="0"/>
              </a:spcBef>
              <a:spcAft>
                <a:spcPts val="0"/>
              </a:spcAft>
              <a:buClr>
                <a:schemeClr val="dk1"/>
              </a:buClr>
              <a:buSzPts val="1100"/>
              <a:buFont typeface="Arial"/>
              <a:buNone/>
            </a:pPr>
            <a:r>
              <a:rPr lang="en" sz="1150"/>
              <a:t>- Finalize any last changes to sequence / use case diagrams</a:t>
            </a:r>
            <a:endParaRPr sz="1150"/>
          </a:p>
          <a:p>
            <a:pPr marL="0" lvl="0" indent="0" algn="ctr" rtl="0">
              <a:lnSpc>
                <a:spcPct val="100000"/>
              </a:lnSpc>
              <a:spcBef>
                <a:spcPts val="0"/>
              </a:spcBef>
              <a:spcAft>
                <a:spcPts val="0"/>
              </a:spcAft>
              <a:buClr>
                <a:schemeClr val="dk1"/>
              </a:buClr>
              <a:buSzPts val="1100"/>
              <a:buFont typeface="Arial"/>
              <a:buNone/>
            </a:pPr>
            <a:r>
              <a:rPr lang="en" sz="1150"/>
              <a:t>- Completion of additional features</a:t>
            </a:r>
            <a:endParaRPr sz="1150"/>
          </a:p>
          <a:p>
            <a:pPr marL="0" lvl="0" indent="0" algn="ctr" rtl="0">
              <a:lnSpc>
                <a:spcPct val="100000"/>
              </a:lnSpc>
              <a:spcBef>
                <a:spcPts val="0"/>
              </a:spcBef>
              <a:spcAft>
                <a:spcPts val="0"/>
              </a:spcAft>
              <a:buClr>
                <a:schemeClr val="dk1"/>
              </a:buClr>
              <a:buSzPts val="1100"/>
              <a:buFont typeface="Arial"/>
              <a:buNone/>
            </a:pPr>
            <a:r>
              <a:rPr lang="en" sz="1150"/>
              <a:t>- Start unity &amp; system testing</a:t>
            </a:r>
            <a:endParaRPr sz="1150"/>
          </a:p>
          <a:p>
            <a:pPr marL="0" lvl="0" indent="0" algn="ctr" rtl="0">
              <a:lnSpc>
                <a:spcPct val="100000"/>
              </a:lnSpc>
              <a:spcBef>
                <a:spcPts val="0"/>
              </a:spcBef>
              <a:spcAft>
                <a:spcPts val="0"/>
              </a:spcAft>
              <a:buNone/>
            </a:pPr>
            <a:r>
              <a:rPr lang="en" sz="1150"/>
              <a:t>- Demonstration of all features &amp; some tests </a:t>
            </a:r>
            <a:endParaRPr sz="1400"/>
          </a:p>
        </p:txBody>
      </p:sp>
      <p:sp>
        <p:nvSpPr>
          <p:cNvPr id="831" name="Google Shape;831;p92"/>
          <p:cNvSpPr txBox="1">
            <a:spLocks noGrp="1"/>
          </p:cNvSpPr>
          <p:nvPr>
            <p:ph type="subTitle" idx="4294967295"/>
          </p:nvPr>
        </p:nvSpPr>
        <p:spPr>
          <a:xfrm>
            <a:off x="2264182" y="2519543"/>
            <a:ext cx="14859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rPr>
              <a:t>WEEK 11</a:t>
            </a:r>
            <a:endParaRPr>
              <a:solidFill>
                <a:schemeClr val="dk2"/>
              </a:solidFill>
            </a:endParaRPr>
          </a:p>
        </p:txBody>
      </p:sp>
      <p:sp>
        <p:nvSpPr>
          <p:cNvPr id="832" name="Google Shape;832;p92"/>
          <p:cNvSpPr/>
          <p:nvPr/>
        </p:nvSpPr>
        <p:spPr>
          <a:xfrm>
            <a:off x="2961834" y="1869660"/>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3" name="Google Shape;833;p92"/>
          <p:cNvGrpSpPr/>
          <p:nvPr/>
        </p:nvGrpSpPr>
        <p:grpSpPr>
          <a:xfrm>
            <a:off x="4401822" y="1883454"/>
            <a:ext cx="340168" cy="340168"/>
            <a:chOff x="6242825" y="238125"/>
            <a:chExt cx="483125" cy="483125"/>
          </a:xfrm>
        </p:grpSpPr>
        <p:sp>
          <p:nvSpPr>
            <p:cNvPr id="834" name="Google Shape;834;p92"/>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 name="Google Shape;835;p92"/>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 name="Google Shape;836;p92"/>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 name="Google Shape;837;p92"/>
          <p:cNvGrpSpPr/>
          <p:nvPr/>
        </p:nvGrpSpPr>
        <p:grpSpPr>
          <a:xfrm>
            <a:off x="6055688" y="1869637"/>
            <a:ext cx="340168" cy="340186"/>
            <a:chOff x="1487200" y="2615925"/>
            <a:chExt cx="483125" cy="483150"/>
          </a:xfrm>
        </p:grpSpPr>
        <p:sp>
          <p:nvSpPr>
            <p:cNvPr id="838" name="Google Shape;838;p92"/>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 name="Google Shape;839;p92"/>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 name="Google Shape;840;p92"/>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93"/>
          <p:cNvSpPr txBox="1">
            <a:spLocks noGrp="1"/>
          </p:cNvSpPr>
          <p:nvPr>
            <p:ph type="title"/>
          </p:nvPr>
        </p:nvSpPr>
        <p:spPr>
          <a:xfrm>
            <a:off x="720000" y="1106125"/>
            <a:ext cx="77040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846" name="Google Shape;846;p93"/>
          <p:cNvSpPr txBox="1">
            <a:spLocks noGrp="1"/>
          </p:cNvSpPr>
          <p:nvPr>
            <p:ph type="title" idx="2"/>
          </p:nvPr>
        </p:nvSpPr>
        <p:spPr>
          <a:xfrm>
            <a:off x="1433700" y="2798400"/>
            <a:ext cx="6276600" cy="102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MEETING WITH CLIENT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94"/>
          <p:cNvSpPr txBox="1">
            <a:spLocks noGrp="1"/>
          </p:cNvSpPr>
          <p:nvPr>
            <p:ph type="title"/>
          </p:nvPr>
        </p:nvSpPr>
        <p:spPr>
          <a:xfrm>
            <a:off x="720000" y="544625"/>
            <a:ext cx="55131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MEETING WITH ASCENDAS</a:t>
            </a:r>
            <a:endParaRPr/>
          </a:p>
        </p:txBody>
      </p:sp>
      <p:sp>
        <p:nvSpPr>
          <p:cNvPr id="852" name="Google Shape;852;p94"/>
          <p:cNvSpPr txBox="1">
            <a:spLocks noGrp="1"/>
          </p:cNvSpPr>
          <p:nvPr>
            <p:ph type="subTitle" idx="4294967295"/>
          </p:nvPr>
        </p:nvSpPr>
        <p:spPr>
          <a:xfrm>
            <a:off x="720000" y="1463350"/>
            <a:ext cx="7679100" cy="294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Introduced ourselves and the use case</a:t>
            </a:r>
            <a:endParaRPr/>
          </a:p>
          <a:p>
            <a:pPr marL="457200" lvl="0" indent="-342900" algn="l" rtl="0">
              <a:spcBef>
                <a:spcPts val="1000"/>
              </a:spcBef>
              <a:spcAft>
                <a:spcPts val="0"/>
              </a:spcAft>
              <a:buSzPts val="1800"/>
              <a:buChar char="●"/>
            </a:pPr>
            <a:r>
              <a:rPr lang="en"/>
              <a:t>Clarifications on project, expectations and deliverables</a:t>
            </a:r>
            <a:endParaRPr/>
          </a:p>
          <a:p>
            <a:pPr marL="457200" lvl="0" indent="-342900" algn="l" rtl="0">
              <a:spcBef>
                <a:spcPts val="1000"/>
              </a:spcBef>
              <a:spcAft>
                <a:spcPts val="0"/>
              </a:spcAft>
              <a:buSzPts val="1800"/>
              <a:buChar char="●"/>
            </a:pPr>
            <a:r>
              <a:rPr lang="en"/>
              <a:t>Informed that we are working on a React web app</a:t>
            </a:r>
            <a:endParaRPr/>
          </a:p>
          <a:p>
            <a:pPr marL="457200" lvl="0" indent="-342900" algn="l" rtl="0">
              <a:spcBef>
                <a:spcPts val="1000"/>
              </a:spcBef>
              <a:spcAft>
                <a:spcPts val="0"/>
              </a:spcAft>
              <a:buSzPts val="1800"/>
              <a:buChar char="●"/>
            </a:pPr>
            <a:r>
              <a:rPr lang="en"/>
              <a:t>Asked questions about the APIs &amp; recommended web app design elements</a:t>
            </a:r>
            <a:endParaRPr/>
          </a:p>
          <a:p>
            <a:pPr marL="457200" lvl="0" indent="-342900" algn="l" rtl="0">
              <a:spcBef>
                <a:spcPts val="1000"/>
              </a:spcBef>
              <a:spcAft>
                <a:spcPts val="1000"/>
              </a:spcAft>
              <a:buSzPts val="1800"/>
              <a:buChar char="●"/>
            </a:pPr>
            <a:r>
              <a:rPr lang="en"/>
              <a:t>Confirmed that official development workflow will be WATERFALL - Iterative &amp; constant user feedback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95"/>
          <p:cNvSpPr txBox="1">
            <a:spLocks noGrp="1"/>
          </p:cNvSpPr>
          <p:nvPr>
            <p:ph type="title"/>
          </p:nvPr>
        </p:nvSpPr>
        <p:spPr>
          <a:xfrm>
            <a:off x="720000" y="1258525"/>
            <a:ext cx="77040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t>THANK YOU!</a:t>
            </a:r>
            <a:endParaRPr sz="9000"/>
          </a:p>
        </p:txBody>
      </p:sp>
      <p:sp>
        <p:nvSpPr>
          <p:cNvPr id="858" name="Google Shape;858;p95"/>
          <p:cNvSpPr txBox="1">
            <a:spLocks noGrp="1"/>
          </p:cNvSpPr>
          <p:nvPr>
            <p:ph type="body" idx="1"/>
          </p:nvPr>
        </p:nvSpPr>
        <p:spPr>
          <a:xfrm>
            <a:off x="720000" y="3304625"/>
            <a:ext cx="77040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Q&amp;A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4"/>
          <p:cNvSpPr txBox="1">
            <a:spLocks noGrp="1"/>
          </p:cNvSpPr>
          <p:nvPr>
            <p:ph type="title"/>
          </p:nvPr>
        </p:nvSpPr>
        <p:spPr>
          <a:xfrm>
            <a:off x="720000" y="1106125"/>
            <a:ext cx="77040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565" name="Google Shape;565;p64"/>
          <p:cNvSpPr txBox="1">
            <a:spLocks noGrp="1"/>
          </p:cNvSpPr>
          <p:nvPr>
            <p:ph type="title" idx="2"/>
          </p:nvPr>
        </p:nvSpPr>
        <p:spPr>
          <a:xfrm>
            <a:off x="1433700" y="2798400"/>
            <a:ext cx="6276600" cy="102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THE PROJECT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1383325" y="295300"/>
            <a:ext cx="6350100" cy="10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INTRODUCING THE TEAM</a:t>
            </a:r>
            <a:endParaRPr sz="3000"/>
          </a:p>
        </p:txBody>
      </p:sp>
      <p:sp>
        <p:nvSpPr>
          <p:cNvPr id="571" name="Google Shape;571;p65"/>
          <p:cNvSpPr txBox="1">
            <a:spLocks noGrp="1"/>
          </p:cNvSpPr>
          <p:nvPr>
            <p:ph type="subTitle" idx="1"/>
          </p:nvPr>
        </p:nvSpPr>
        <p:spPr>
          <a:xfrm>
            <a:off x="1383325" y="2510081"/>
            <a:ext cx="15522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t>Yang Kun</a:t>
            </a:r>
            <a:endParaRPr sz="1500"/>
          </a:p>
        </p:txBody>
      </p:sp>
      <p:sp>
        <p:nvSpPr>
          <p:cNvPr id="572" name="Google Shape;572;p65"/>
          <p:cNvSpPr txBox="1">
            <a:spLocks noGrp="1"/>
          </p:cNvSpPr>
          <p:nvPr>
            <p:ph type="subTitle" idx="1"/>
          </p:nvPr>
        </p:nvSpPr>
        <p:spPr>
          <a:xfrm>
            <a:off x="3042489" y="2510081"/>
            <a:ext cx="15522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Hung Luong</a:t>
            </a:r>
            <a:endParaRPr sz="1500"/>
          </a:p>
          <a:p>
            <a:pPr marL="0" lvl="0" indent="0" algn="ctr" rtl="0">
              <a:spcBef>
                <a:spcPts val="1600"/>
              </a:spcBef>
              <a:spcAft>
                <a:spcPts val="1600"/>
              </a:spcAft>
              <a:buNone/>
            </a:pPr>
            <a:endParaRPr sz="1500"/>
          </a:p>
        </p:txBody>
      </p:sp>
      <p:sp>
        <p:nvSpPr>
          <p:cNvPr id="573" name="Google Shape;573;p65"/>
          <p:cNvSpPr txBox="1">
            <a:spLocks noGrp="1"/>
          </p:cNvSpPr>
          <p:nvPr>
            <p:ph type="subTitle" idx="1"/>
          </p:nvPr>
        </p:nvSpPr>
        <p:spPr>
          <a:xfrm>
            <a:off x="4729849" y="2506167"/>
            <a:ext cx="15522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t>Jia Zhen</a:t>
            </a:r>
            <a:endParaRPr sz="1500"/>
          </a:p>
        </p:txBody>
      </p:sp>
      <p:sp>
        <p:nvSpPr>
          <p:cNvPr id="574" name="Google Shape;574;p65"/>
          <p:cNvSpPr txBox="1">
            <a:spLocks noGrp="1"/>
          </p:cNvSpPr>
          <p:nvPr>
            <p:ph type="subTitle" idx="1"/>
          </p:nvPr>
        </p:nvSpPr>
        <p:spPr>
          <a:xfrm>
            <a:off x="6417209" y="2510081"/>
            <a:ext cx="15522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t>Luvyn</a:t>
            </a:r>
            <a:endParaRPr sz="1500"/>
          </a:p>
        </p:txBody>
      </p:sp>
      <p:pic>
        <p:nvPicPr>
          <p:cNvPr id="575" name="Google Shape;575;p65"/>
          <p:cNvPicPr preferRelativeResize="0"/>
          <p:nvPr/>
        </p:nvPicPr>
        <p:blipFill rotWithShape="1">
          <a:blip r:embed="rId3">
            <a:alphaModFix/>
          </a:blip>
          <a:srcRect l="2901" r="3491"/>
          <a:stretch/>
        </p:blipFill>
        <p:spPr>
          <a:xfrm>
            <a:off x="6610975" y="1072600"/>
            <a:ext cx="1124700" cy="1490100"/>
          </a:xfrm>
          <a:prstGeom prst="ellipse">
            <a:avLst/>
          </a:prstGeom>
          <a:noFill/>
          <a:ln>
            <a:noFill/>
          </a:ln>
        </p:spPr>
      </p:pic>
      <p:sp>
        <p:nvSpPr>
          <p:cNvPr id="576" name="Google Shape;576;p65"/>
          <p:cNvSpPr/>
          <p:nvPr/>
        </p:nvSpPr>
        <p:spPr>
          <a:xfrm>
            <a:off x="5733482" y="3117868"/>
            <a:ext cx="1122000" cy="133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77" name="Google Shape;577;p65"/>
          <p:cNvSpPr/>
          <p:nvPr/>
        </p:nvSpPr>
        <p:spPr>
          <a:xfrm>
            <a:off x="2358751" y="3117868"/>
            <a:ext cx="1122000" cy="133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78" name="Google Shape;578;p65"/>
          <p:cNvSpPr/>
          <p:nvPr/>
        </p:nvSpPr>
        <p:spPr>
          <a:xfrm>
            <a:off x="4046122" y="3117868"/>
            <a:ext cx="1122000" cy="1338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79" name="Google Shape;579;p65"/>
          <p:cNvSpPr txBox="1">
            <a:spLocks noGrp="1"/>
          </p:cNvSpPr>
          <p:nvPr>
            <p:ph type="subTitle" idx="1"/>
          </p:nvPr>
        </p:nvSpPr>
        <p:spPr>
          <a:xfrm>
            <a:off x="2143531" y="4582945"/>
            <a:ext cx="15522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t>Ryan</a:t>
            </a:r>
            <a:endParaRPr sz="1500"/>
          </a:p>
        </p:txBody>
      </p:sp>
      <p:sp>
        <p:nvSpPr>
          <p:cNvPr id="580" name="Google Shape;580;p65"/>
          <p:cNvSpPr txBox="1">
            <a:spLocks noGrp="1"/>
          </p:cNvSpPr>
          <p:nvPr>
            <p:ph type="subTitle" idx="1"/>
          </p:nvPr>
        </p:nvSpPr>
        <p:spPr>
          <a:xfrm>
            <a:off x="3830891" y="4579031"/>
            <a:ext cx="15522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500"/>
              <a:t>Stavya</a:t>
            </a:r>
            <a:endParaRPr sz="1500"/>
          </a:p>
        </p:txBody>
      </p:sp>
      <p:sp>
        <p:nvSpPr>
          <p:cNvPr id="581" name="Google Shape;581;p65"/>
          <p:cNvSpPr txBox="1">
            <a:spLocks noGrp="1"/>
          </p:cNvSpPr>
          <p:nvPr>
            <p:ph type="subTitle" idx="1"/>
          </p:nvPr>
        </p:nvSpPr>
        <p:spPr>
          <a:xfrm>
            <a:off x="5518251" y="4582945"/>
            <a:ext cx="15522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Jung yi</a:t>
            </a:r>
            <a:endParaRPr sz="1500"/>
          </a:p>
          <a:p>
            <a:pPr marL="0" lvl="0" indent="0" algn="ctr" rtl="0">
              <a:spcBef>
                <a:spcPts val="1600"/>
              </a:spcBef>
              <a:spcAft>
                <a:spcPts val="1600"/>
              </a:spcAft>
              <a:buNone/>
            </a:pPr>
            <a:endParaRPr sz="1500"/>
          </a:p>
        </p:txBody>
      </p:sp>
      <p:pic>
        <p:nvPicPr>
          <p:cNvPr id="582" name="Google Shape;582;p65"/>
          <p:cNvPicPr preferRelativeResize="0"/>
          <p:nvPr/>
        </p:nvPicPr>
        <p:blipFill rotWithShape="1">
          <a:blip r:embed="rId4">
            <a:alphaModFix/>
          </a:blip>
          <a:srcRect l="16299" t="15680" r="22743" b="8717"/>
          <a:stretch/>
        </p:blipFill>
        <p:spPr>
          <a:xfrm>
            <a:off x="5733500" y="3011675"/>
            <a:ext cx="1201500" cy="1490400"/>
          </a:xfrm>
          <a:prstGeom prst="ellipse">
            <a:avLst/>
          </a:prstGeom>
          <a:noFill/>
          <a:ln>
            <a:noFill/>
          </a:ln>
        </p:spPr>
      </p:pic>
      <p:pic>
        <p:nvPicPr>
          <p:cNvPr id="583" name="Google Shape;583;p65"/>
          <p:cNvPicPr preferRelativeResize="0"/>
          <p:nvPr/>
        </p:nvPicPr>
        <p:blipFill>
          <a:blip r:embed="rId5">
            <a:alphaModFix/>
          </a:blip>
          <a:stretch>
            <a:fillRect/>
          </a:stretch>
        </p:blipFill>
        <p:spPr>
          <a:xfrm>
            <a:off x="1546152" y="996690"/>
            <a:ext cx="1124700" cy="1490400"/>
          </a:xfrm>
          <a:prstGeom prst="ellipse">
            <a:avLst/>
          </a:prstGeom>
          <a:noFill/>
          <a:ln>
            <a:noFill/>
          </a:ln>
        </p:spPr>
      </p:pic>
      <p:pic>
        <p:nvPicPr>
          <p:cNvPr id="584" name="Google Shape;584;p65"/>
          <p:cNvPicPr preferRelativeResize="0"/>
          <p:nvPr/>
        </p:nvPicPr>
        <p:blipFill rotWithShape="1">
          <a:blip r:embed="rId6">
            <a:alphaModFix/>
          </a:blip>
          <a:srcRect l="216" t="4796" r="1406" b="596"/>
          <a:stretch/>
        </p:blipFill>
        <p:spPr>
          <a:xfrm>
            <a:off x="2356075" y="3041975"/>
            <a:ext cx="1201500" cy="1490400"/>
          </a:xfrm>
          <a:prstGeom prst="ellipse">
            <a:avLst/>
          </a:prstGeom>
          <a:noFill/>
          <a:ln>
            <a:noFill/>
          </a:ln>
        </p:spPr>
      </p:pic>
      <p:pic>
        <p:nvPicPr>
          <p:cNvPr id="585" name="Google Shape;585;p65"/>
          <p:cNvPicPr preferRelativeResize="0"/>
          <p:nvPr/>
        </p:nvPicPr>
        <p:blipFill rotWithShape="1">
          <a:blip r:embed="rId7">
            <a:alphaModFix/>
          </a:blip>
          <a:srcRect l="696" t="-128" r="7627" b="24319"/>
          <a:stretch/>
        </p:blipFill>
        <p:spPr>
          <a:xfrm>
            <a:off x="3196475" y="1072450"/>
            <a:ext cx="1201500" cy="1490400"/>
          </a:xfrm>
          <a:prstGeom prst="ellipse">
            <a:avLst/>
          </a:prstGeom>
          <a:noFill/>
          <a:ln>
            <a:noFill/>
          </a:ln>
        </p:spPr>
      </p:pic>
      <p:pic>
        <p:nvPicPr>
          <p:cNvPr id="586" name="Google Shape;586;p65"/>
          <p:cNvPicPr preferRelativeResize="0"/>
          <p:nvPr/>
        </p:nvPicPr>
        <p:blipFill rotWithShape="1">
          <a:blip r:embed="rId8">
            <a:alphaModFix/>
          </a:blip>
          <a:srcRect l="16642" r="9524" b="8408"/>
          <a:stretch/>
        </p:blipFill>
        <p:spPr>
          <a:xfrm>
            <a:off x="4006374" y="3041975"/>
            <a:ext cx="1201500" cy="1490400"/>
          </a:xfrm>
          <a:prstGeom prst="ellipse">
            <a:avLst/>
          </a:prstGeom>
          <a:noFill/>
          <a:ln>
            <a:noFill/>
          </a:ln>
        </p:spPr>
      </p:pic>
      <p:pic>
        <p:nvPicPr>
          <p:cNvPr id="587" name="Google Shape;587;p65"/>
          <p:cNvPicPr preferRelativeResize="0"/>
          <p:nvPr/>
        </p:nvPicPr>
        <p:blipFill rotWithShape="1">
          <a:blip r:embed="rId9">
            <a:alphaModFix/>
          </a:blip>
          <a:srcRect l="578" t="3518" r="6041" b="355"/>
          <a:stretch/>
        </p:blipFill>
        <p:spPr>
          <a:xfrm>
            <a:off x="4923600" y="1072600"/>
            <a:ext cx="1122000" cy="14904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6"/>
          <p:cNvSpPr txBox="1">
            <a:spLocks noGrp="1"/>
          </p:cNvSpPr>
          <p:nvPr>
            <p:ph type="title"/>
          </p:nvPr>
        </p:nvSpPr>
        <p:spPr>
          <a:xfrm>
            <a:off x="720000" y="544625"/>
            <a:ext cx="55131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HOTEL BOOKING WEB APP - PURPOSE</a:t>
            </a:r>
            <a:endParaRPr/>
          </a:p>
        </p:txBody>
      </p:sp>
      <p:sp>
        <p:nvSpPr>
          <p:cNvPr id="593" name="Google Shape;593;p66"/>
          <p:cNvSpPr txBox="1">
            <a:spLocks noGrp="1"/>
          </p:cNvSpPr>
          <p:nvPr>
            <p:ph type="subTitle" idx="4294967295"/>
          </p:nvPr>
        </p:nvSpPr>
        <p:spPr>
          <a:xfrm>
            <a:off x="720000" y="1691950"/>
            <a:ext cx="7679100" cy="2945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Enables users to search, compare and book accommodations.</a:t>
            </a:r>
            <a:endParaRPr sz="2000"/>
          </a:p>
          <a:p>
            <a:pPr marL="457200" lvl="0" indent="-355600" algn="l" rtl="0">
              <a:spcBef>
                <a:spcPts val="1000"/>
              </a:spcBef>
              <a:spcAft>
                <a:spcPts val="0"/>
              </a:spcAft>
              <a:buSzPts val="2000"/>
              <a:buChar char="●"/>
            </a:pPr>
            <a:r>
              <a:rPr lang="en" sz="2000"/>
              <a:t> Contains aggregate listings from various hotels to display detailed information, user reviews and pricing.</a:t>
            </a:r>
            <a:endParaRPr sz="2000"/>
          </a:p>
          <a:p>
            <a:pPr marL="457200" lvl="0" indent="-355600" algn="l" rtl="0">
              <a:spcBef>
                <a:spcPts val="1000"/>
              </a:spcBef>
              <a:spcAft>
                <a:spcPts val="1000"/>
              </a:spcAft>
              <a:buSzPts val="2000"/>
              <a:buChar char="●"/>
            </a:pPr>
            <a:r>
              <a:rPr lang="en" sz="2000"/>
              <a:t>Provide users with a user friendly platform to compare prices and book accommodation when travelling.</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7"/>
          <p:cNvSpPr txBox="1">
            <a:spLocks noGrp="1"/>
          </p:cNvSpPr>
          <p:nvPr>
            <p:ph type="title"/>
          </p:nvPr>
        </p:nvSpPr>
        <p:spPr>
          <a:xfrm>
            <a:off x="720000" y="544625"/>
            <a:ext cx="63687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 AUDIENCE</a:t>
            </a:r>
            <a:endParaRPr/>
          </a:p>
        </p:txBody>
      </p:sp>
      <p:sp>
        <p:nvSpPr>
          <p:cNvPr id="599" name="Google Shape;599;p67"/>
          <p:cNvSpPr txBox="1">
            <a:spLocks noGrp="1"/>
          </p:cNvSpPr>
          <p:nvPr>
            <p:ph type="subTitle" idx="4294967295"/>
          </p:nvPr>
        </p:nvSpPr>
        <p:spPr>
          <a:xfrm>
            <a:off x="720000" y="1691950"/>
            <a:ext cx="7679100" cy="2945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Leisure tourists, Business travellers, Families</a:t>
            </a:r>
            <a:endParaRPr sz="2000"/>
          </a:p>
          <a:p>
            <a:pPr marL="457200" lvl="0" indent="-355600" algn="l" rtl="0">
              <a:spcBef>
                <a:spcPts val="1000"/>
              </a:spcBef>
              <a:spcAft>
                <a:spcPts val="0"/>
              </a:spcAft>
              <a:buSzPts val="2000"/>
              <a:buChar char="●"/>
            </a:pPr>
            <a:r>
              <a:rPr lang="en" sz="2000"/>
              <a:t>Tech savvy individuals who prefer booking accommodations online &amp; value the ability to compare prices</a:t>
            </a:r>
            <a:endParaRPr sz="2000"/>
          </a:p>
          <a:p>
            <a:pPr marL="457200" lvl="0" indent="-355600" algn="l" rtl="0">
              <a:spcBef>
                <a:spcPts val="1000"/>
              </a:spcBef>
              <a:spcAft>
                <a:spcPts val="1000"/>
              </a:spcAft>
              <a:buSzPts val="2000"/>
              <a:buChar char="●"/>
            </a:pPr>
            <a:r>
              <a:rPr lang="en" sz="2000"/>
              <a:t>Budget conscious travellers looking for a seamless booking experience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8"/>
          <p:cNvSpPr txBox="1">
            <a:spLocks noGrp="1"/>
          </p:cNvSpPr>
          <p:nvPr>
            <p:ph type="title"/>
          </p:nvPr>
        </p:nvSpPr>
        <p:spPr>
          <a:xfrm>
            <a:off x="720000" y="544625"/>
            <a:ext cx="5513100" cy="11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WEB APP FUNCTIONS</a:t>
            </a:r>
            <a:endParaRPr/>
          </a:p>
        </p:txBody>
      </p:sp>
      <p:sp>
        <p:nvSpPr>
          <p:cNvPr id="605" name="Google Shape;605;p68"/>
          <p:cNvSpPr txBox="1">
            <a:spLocks noGrp="1"/>
          </p:cNvSpPr>
          <p:nvPr>
            <p:ph type="subTitle" idx="2"/>
          </p:nvPr>
        </p:nvSpPr>
        <p:spPr>
          <a:xfrm>
            <a:off x="2264354" y="2278661"/>
            <a:ext cx="14859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FIND HOTEL</a:t>
            </a:r>
            <a:endParaRPr sz="1600"/>
          </a:p>
        </p:txBody>
      </p:sp>
      <p:sp>
        <p:nvSpPr>
          <p:cNvPr id="606" name="Google Shape;606;p68"/>
          <p:cNvSpPr txBox="1">
            <a:spLocks noGrp="1"/>
          </p:cNvSpPr>
          <p:nvPr>
            <p:ph type="subTitle" idx="4"/>
          </p:nvPr>
        </p:nvSpPr>
        <p:spPr>
          <a:xfrm>
            <a:off x="3829207" y="2278661"/>
            <a:ext cx="14859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GET HOTEL DETAILS</a:t>
            </a:r>
            <a:endParaRPr sz="1600"/>
          </a:p>
        </p:txBody>
      </p:sp>
      <p:sp>
        <p:nvSpPr>
          <p:cNvPr id="607" name="Google Shape;607;p68"/>
          <p:cNvSpPr txBox="1">
            <a:spLocks noGrp="1"/>
          </p:cNvSpPr>
          <p:nvPr>
            <p:ph type="subTitle" idx="6"/>
          </p:nvPr>
        </p:nvSpPr>
        <p:spPr>
          <a:xfrm>
            <a:off x="5394057" y="2278661"/>
            <a:ext cx="14856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SELECT DATE &amp; TIME</a:t>
            </a:r>
            <a:endParaRPr sz="1600"/>
          </a:p>
        </p:txBody>
      </p:sp>
      <p:sp>
        <p:nvSpPr>
          <p:cNvPr id="608" name="Google Shape;608;p68"/>
          <p:cNvSpPr/>
          <p:nvPr/>
        </p:nvSpPr>
        <p:spPr>
          <a:xfrm>
            <a:off x="2578350" y="1387013"/>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8"/>
          <p:cNvSpPr/>
          <p:nvPr/>
        </p:nvSpPr>
        <p:spPr>
          <a:xfrm>
            <a:off x="4146925" y="1387000"/>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8"/>
          <p:cNvSpPr/>
          <p:nvPr/>
        </p:nvSpPr>
        <p:spPr>
          <a:xfrm>
            <a:off x="5681338" y="1387000"/>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68"/>
          <p:cNvGrpSpPr/>
          <p:nvPr/>
        </p:nvGrpSpPr>
        <p:grpSpPr>
          <a:xfrm>
            <a:off x="4366283" y="1576201"/>
            <a:ext cx="377631" cy="472150"/>
            <a:chOff x="1039175" y="1741725"/>
            <a:chExt cx="422500" cy="528250"/>
          </a:xfrm>
        </p:grpSpPr>
        <p:sp>
          <p:nvSpPr>
            <p:cNvPr id="612" name="Google Shape;612;p68"/>
            <p:cNvSpPr/>
            <p:nvPr/>
          </p:nvSpPr>
          <p:spPr>
            <a:xfrm>
              <a:off x="1039175" y="1741725"/>
              <a:ext cx="422500" cy="528250"/>
            </a:xfrm>
            <a:custGeom>
              <a:avLst/>
              <a:gdLst/>
              <a:ahLst/>
              <a:cxnLst/>
              <a:rect l="l" t="t" r="r" b="b"/>
              <a:pathLst>
                <a:path w="16900" h="21130" extrusionOk="0">
                  <a:moveTo>
                    <a:pt x="11767" y="2597"/>
                  </a:moveTo>
                  <a:lnTo>
                    <a:pt x="11767" y="4041"/>
                  </a:lnTo>
                  <a:lnTo>
                    <a:pt x="5133" y="4041"/>
                  </a:lnTo>
                  <a:lnTo>
                    <a:pt x="5133" y="2597"/>
                  </a:lnTo>
                  <a:close/>
                  <a:moveTo>
                    <a:pt x="7832" y="15367"/>
                  </a:moveTo>
                  <a:lnTo>
                    <a:pt x="7832" y="19892"/>
                  </a:lnTo>
                  <a:lnTo>
                    <a:pt x="5961" y="19892"/>
                  </a:lnTo>
                  <a:lnTo>
                    <a:pt x="5961" y="15367"/>
                  </a:lnTo>
                  <a:close/>
                  <a:moveTo>
                    <a:pt x="10940" y="15367"/>
                  </a:moveTo>
                  <a:lnTo>
                    <a:pt x="10940" y="19892"/>
                  </a:lnTo>
                  <a:lnTo>
                    <a:pt x="9069" y="19892"/>
                  </a:lnTo>
                  <a:lnTo>
                    <a:pt x="9069" y="15367"/>
                  </a:lnTo>
                  <a:close/>
                  <a:moveTo>
                    <a:pt x="13418" y="5278"/>
                  </a:moveTo>
                  <a:lnTo>
                    <a:pt x="13418" y="19892"/>
                  </a:lnTo>
                  <a:lnTo>
                    <a:pt x="12181" y="19892"/>
                  </a:lnTo>
                  <a:lnTo>
                    <a:pt x="12181" y="14130"/>
                  </a:lnTo>
                  <a:lnTo>
                    <a:pt x="4724" y="14130"/>
                  </a:lnTo>
                  <a:lnTo>
                    <a:pt x="4724" y="19892"/>
                  </a:lnTo>
                  <a:lnTo>
                    <a:pt x="3487" y="19892"/>
                  </a:lnTo>
                  <a:lnTo>
                    <a:pt x="3487" y="5278"/>
                  </a:lnTo>
                  <a:close/>
                  <a:moveTo>
                    <a:pt x="7832" y="0"/>
                  </a:moveTo>
                  <a:lnTo>
                    <a:pt x="7832" y="1356"/>
                  </a:lnTo>
                  <a:lnTo>
                    <a:pt x="3896" y="1356"/>
                  </a:lnTo>
                  <a:lnTo>
                    <a:pt x="3896" y="4041"/>
                  </a:lnTo>
                  <a:lnTo>
                    <a:pt x="2246" y="4041"/>
                  </a:lnTo>
                  <a:lnTo>
                    <a:pt x="2246" y="19892"/>
                  </a:lnTo>
                  <a:lnTo>
                    <a:pt x="1" y="19892"/>
                  </a:lnTo>
                  <a:lnTo>
                    <a:pt x="1" y="21129"/>
                  </a:lnTo>
                  <a:lnTo>
                    <a:pt x="16900" y="21129"/>
                  </a:lnTo>
                  <a:lnTo>
                    <a:pt x="16900" y="19892"/>
                  </a:lnTo>
                  <a:lnTo>
                    <a:pt x="14655" y="19892"/>
                  </a:lnTo>
                  <a:lnTo>
                    <a:pt x="14655" y="4041"/>
                  </a:lnTo>
                  <a:lnTo>
                    <a:pt x="13004" y="4041"/>
                  </a:lnTo>
                  <a:lnTo>
                    <a:pt x="13004" y="1356"/>
                  </a:lnTo>
                  <a:lnTo>
                    <a:pt x="9069" y="1356"/>
                  </a:lnTo>
                  <a:lnTo>
                    <a:pt x="9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8"/>
            <p:cNvSpPr/>
            <p:nvPr/>
          </p:nvSpPr>
          <p:spPr>
            <a:xfrm>
              <a:off x="1157250" y="1904925"/>
              <a:ext cx="30950" cy="30950"/>
            </a:xfrm>
            <a:custGeom>
              <a:avLst/>
              <a:gdLst/>
              <a:ahLst/>
              <a:cxnLst/>
              <a:rect l="l" t="t" r="r" b="b"/>
              <a:pathLst>
                <a:path w="1238" h="1238" extrusionOk="0">
                  <a:moveTo>
                    <a:pt x="1" y="0"/>
                  </a:moveTo>
                  <a:lnTo>
                    <a:pt x="1" y="1237"/>
                  </a:lnTo>
                  <a:lnTo>
                    <a:pt x="1238" y="1237"/>
                  </a:lnTo>
                  <a:lnTo>
                    <a:pt x="12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8"/>
            <p:cNvSpPr/>
            <p:nvPr/>
          </p:nvSpPr>
          <p:spPr>
            <a:xfrm>
              <a:off x="1312650" y="1904925"/>
              <a:ext cx="30950" cy="30950"/>
            </a:xfrm>
            <a:custGeom>
              <a:avLst/>
              <a:gdLst/>
              <a:ahLst/>
              <a:cxnLst/>
              <a:rect l="l" t="t" r="r" b="b"/>
              <a:pathLst>
                <a:path w="1238" h="1238" extrusionOk="0">
                  <a:moveTo>
                    <a:pt x="1" y="0"/>
                  </a:moveTo>
                  <a:lnTo>
                    <a:pt x="1" y="1237"/>
                  </a:lnTo>
                  <a:lnTo>
                    <a:pt x="1238" y="1237"/>
                  </a:lnTo>
                  <a:lnTo>
                    <a:pt x="12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8"/>
            <p:cNvSpPr/>
            <p:nvPr/>
          </p:nvSpPr>
          <p:spPr>
            <a:xfrm>
              <a:off x="1234950" y="1904925"/>
              <a:ext cx="30950" cy="30950"/>
            </a:xfrm>
            <a:custGeom>
              <a:avLst/>
              <a:gdLst/>
              <a:ahLst/>
              <a:cxnLst/>
              <a:rect l="l" t="t" r="r" b="b"/>
              <a:pathLst>
                <a:path w="1238" h="1238" extrusionOk="0">
                  <a:moveTo>
                    <a:pt x="1" y="0"/>
                  </a:moveTo>
                  <a:lnTo>
                    <a:pt x="1" y="1237"/>
                  </a:lnTo>
                  <a:lnTo>
                    <a:pt x="1238" y="1237"/>
                  </a:lnTo>
                  <a:lnTo>
                    <a:pt x="12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8"/>
            <p:cNvSpPr/>
            <p:nvPr/>
          </p:nvSpPr>
          <p:spPr>
            <a:xfrm>
              <a:off x="1157250" y="1967200"/>
              <a:ext cx="30950" cy="30950"/>
            </a:xfrm>
            <a:custGeom>
              <a:avLst/>
              <a:gdLst/>
              <a:ahLst/>
              <a:cxnLst/>
              <a:rect l="l" t="t" r="r" b="b"/>
              <a:pathLst>
                <a:path w="1238" h="1238" extrusionOk="0">
                  <a:moveTo>
                    <a:pt x="1" y="1"/>
                  </a:moveTo>
                  <a:lnTo>
                    <a:pt x="1" y="1238"/>
                  </a:lnTo>
                  <a:lnTo>
                    <a:pt x="1238" y="1238"/>
                  </a:lnTo>
                  <a:lnTo>
                    <a:pt x="12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8"/>
            <p:cNvSpPr/>
            <p:nvPr/>
          </p:nvSpPr>
          <p:spPr>
            <a:xfrm>
              <a:off x="1312650" y="1967200"/>
              <a:ext cx="30950" cy="30950"/>
            </a:xfrm>
            <a:custGeom>
              <a:avLst/>
              <a:gdLst/>
              <a:ahLst/>
              <a:cxnLst/>
              <a:rect l="l" t="t" r="r" b="b"/>
              <a:pathLst>
                <a:path w="1238" h="1238" extrusionOk="0">
                  <a:moveTo>
                    <a:pt x="1" y="1"/>
                  </a:moveTo>
                  <a:lnTo>
                    <a:pt x="1" y="1238"/>
                  </a:lnTo>
                  <a:lnTo>
                    <a:pt x="1238" y="1238"/>
                  </a:lnTo>
                  <a:lnTo>
                    <a:pt x="12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8"/>
            <p:cNvSpPr/>
            <p:nvPr/>
          </p:nvSpPr>
          <p:spPr>
            <a:xfrm>
              <a:off x="1234950" y="1967200"/>
              <a:ext cx="30950" cy="30950"/>
            </a:xfrm>
            <a:custGeom>
              <a:avLst/>
              <a:gdLst/>
              <a:ahLst/>
              <a:cxnLst/>
              <a:rect l="l" t="t" r="r" b="b"/>
              <a:pathLst>
                <a:path w="1238" h="1238" extrusionOk="0">
                  <a:moveTo>
                    <a:pt x="1" y="1"/>
                  </a:moveTo>
                  <a:lnTo>
                    <a:pt x="1" y="1238"/>
                  </a:lnTo>
                  <a:lnTo>
                    <a:pt x="1238" y="1238"/>
                  </a:lnTo>
                  <a:lnTo>
                    <a:pt x="12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8"/>
            <p:cNvSpPr/>
            <p:nvPr/>
          </p:nvSpPr>
          <p:spPr>
            <a:xfrm>
              <a:off x="1157250" y="2029375"/>
              <a:ext cx="30950" cy="31075"/>
            </a:xfrm>
            <a:custGeom>
              <a:avLst/>
              <a:gdLst/>
              <a:ahLst/>
              <a:cxnLst/>
              <a:rect l="l" t="t" r="r" b="b"/>
              <a:pathLst>
                <a:path w="1238" h="1243" extrusionOk="0">
                  <a:moveTo>
                    <a:pt x="1" y="1"/>
                  </a:moveTo>
                  <a:lnTo>
                    <a:pt x="1" y="1242"/>
                  </a:lnTo>
                  <a:lnTo>
                    <a:pt x="1238" y="1242"/>
                  </a:lnTo>
                  <a:lnTo>
                    <a:pt x="12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8"/>
            <p:cNvSpPr/>
            <p:nvPr/>
          </p:nvSpPr>
          <p:spPr>
            <a:xfrm>
              <a:off x="1312650" y="2029375"/>
              <a:ext cx="30950" cy="31075"/>
            </a:xfrm>
            <a:custGeom>
              <a:avLst/>
              <a:gdLst/>
              <a:ahLst/>
              <a:cxnLst/>
              <a:rect l="l" t="t" r="r" b="b"/>
              <a:pathLst>
                <a:path w="1238" h="1243" extrusionOk="0">
                  <a:moveTo>
                    <a:pt x="1" y="1"/>
                  </a:moveTo>
                  <a:lnTo>
                    <a:pt x="1" y="1242"/>
                  </a:lnTo>
                  <a:lnTo>
                    <a:pt x="1238" y="1242"/>
                  </a:lnTo>
                  <a:lnTo>
                    <a:pt x="12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8"/>
            <p:cNvSpPr/>
            <p:nvPr/>
          </p:nvSpPr>
          <p:spPr>
            <a:xfrm>
              <a:off x="1234950" y="2029375"/>
              <a:ext cx="30950" cy="31075"/>
            </a:xfrm>
            <a:custGeom>
              <a:avLst/>
              <a:gdLst/>
              <a:ahLst/>
              <a:cxnLst/>
              <a:rect l="l" t="t" r="r" b="b"/>
              <a:pathLst>
                <a:path w="1238" h="1243" extrusionOk="0">
                  <a:moveTo>
                    <a:pt x="1" y="1"/>
                  </a:moveTo>
                  <a:lnTo>
                    <a:pt x="1" y="1242"/>
                  </a:lnTo>
                  <a:lnTo>
                    <a:pt x="1238" y="1242"/>
                  </a:lnTo>
                  <a:lnTo>
                    <a:pt x="12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68"/>
          <p:cNvGrpSpPr/>
          <p:nvPr/>
        </p:nvGrpSpPr>
        <p:grpSpPr>
          <a:xfrm>
            <a:off x="5877470" y="1583147"/>
            <a:ext cx="458274" cy="458184"/>
            <a:chOff x="4584875" y="1740175"/>
            <a:chExt cx="512725" cy="512625"/>
          </a:xfrm>
        </p:grpSpPr>
        <p:sp>
          <p:nvSpPr>
            <p:cNvPr id="623" name="Google Shape;623;p68"/>
            <p:cNvSpPr/>
            <p:nvPr/>
          </p:nvSpPr>
          <p:spPr>
            <a:xfrm>
              <a:off x="4584875" y="1740175"/>
              <a:ext cx="512725" cy="512625"/>
            </a:xfrm>
            <a:custGeom>
              <a:avLst/>
              <a:gdLst/>
              <a:ahLst/>
              <a:cxnLst/>
              <a:rect l="l" t="t" r="r" b="b"/>
              <a:pathLst>
                <a:path w="20509" h="20505" extrusionOk="0">
                  <a:moveTo>
                    <a:pt x="5516" y="1202"/>
                  </a:moveTo>
                  <a:cubicBezTo>
                    <a:pt x="6013" y="1202"/>
                    <a:pt x="6414" y="1603"/>
                    <a:pt x="6414" y="2100"/>
                  </a:cubicBezTo>
                  <a:lnTo>
                    <a:pt x="6414" y="3311"/>
                  </a:lnTo>
                  <a:lnTo>
                    <a:pt x="4618" y="3311"/>
                  </a:lnTo>
                  <a:lnTo>
                    <a:pt x="4618" y="2100"/>
                  </a:lnTo>
                  <a:cubicBezTo>
                    <a:pt x="4618" y="1603"/>
                    <a:pt x="5023" y="1202"/>
                    <a:pt x="5516" y="1202"/>
                  </a:cubicBezTo>
                  <a:close/>
                  <a:moveTo>
                    <a:pt x="14993" y="1180"/>
                  </a:moveTo>
                  <a:cubicBezTo>
                    <a:pt x="15499" y="1180"/>
                    <a:pt x="15904" y="1594"/>
                    <a:pt x="15891" y="2100"/>
                  </a:cubicBezTo>
                  <a:lnTo>
                    <a:pt x="15891" y="3311"/>
                  </a:lnTo>
                  <a:lnTo>
                    <a:pt x="14095" y="3311"/>
                  </a:lnTo>
                  <a:lnTo>
                    <a:pt x="14095" y="2100"/>
                  </a:lnTo>
                  <a:cubicBezTo>
                    <a:pt x="14082" y="1594"/>
                    <a:pt x="14487" y="1180"/>
                    <a:pt x="14993" y="1180"/>
                  </a:cubicBezTo>
                  <a:close/>
                  <a:moveTo>
                    <a:pt x="19307" y="4512"/>
                  </a:moveTo>
                  <a:lnTo>
                    <a:pt x="19307" y="8065"/>
                  </a:lnTo>
                  <a:lnTo>
                    <a:pt x="1206" y="8065"/>
                  </a:lnTo>
                  <a:lnTo>
                    <a:pt x="1206" y="4512"/>
                  </a:lnTo>
                  <a:close/>
                  <a:moveTo>
                    <a:pt x="19307" y="9262"/>
                  </a:moveTo>
                  <a:lnTo>
                    <a:pt x="19307" y="19303"/>
                  </a:lnTo>
                  <a:lnTo>
                    <a:pt x="1206" y="19303"/>
                  </a:lnTo>
                  <a:lnTo>
                    <a:pt x="1206" y="9262"/>
                  </a:lnTo>
                  <a:close/>
                  <a:moveTo>
                    <a:pt x="5516" y="1"/>
                  </a:moveTo>
                  <a:cubicBezTo>
                    <a:pt x="4358" y="1"/>
                    <a:pt x="3416" y="938"/>
                    <a:pt x="3416" y="2100"/>
                  </a:cubicBezTo>
                  <a:lnTo>
                    <a:pt x="3416" y="3311"/>
                  </a:lnTo>
                  <a:lnTo>
                    <a:pt x="0" y="3311"/>
                  </a:lnTo>
                  <a:lnTo>
                    <a:pt x="0" y="20505"/>
                  </a:lnTo>
                  <a:lnTo>
                    <a:pt x="20509" y="20505"/>
                  </a:lnTo>
                  <a:lnTo>
                    <a:pt x="20509" y="3311"/>
                  </a:lnTo>
                  <a:lnTo>
                    <a:pt x="17093" y="3311"/>
                  </a:lnTo>
                  <a:lnTo>
                    <a:pt x="17093" y="2100"/>
                  </a:lnTo>
                  <a:cubicBezTo>
                    <a:pt x="17093" y="938"/>
                    <a:pt x="16151" y="1"/>
                    <a:pt x="14993" y="1"/>
                  </a:cubicBezTo>
                  <a:cubicBezTo>
                    <a:pt x="13835" y="1"/>
                    <a:pt x="12893" y="938"/>
                    <a:pt x="12893" y="2100"/>
                  </a:cubicBezTo>
                  <a:lnTo>
                    <a:pt x="12893" y="3311"/>
                  </a:lnTo>
                  <a:lnTo>
                    <a:pt x="7615" y="3311"/>
                  </a:lnTo>
                  <a:lnTo>
                    <a:pt x="7615" y="2100"/>
                  </a:lnTo>
                  <a:cubicBezTo>
                    <a:pt x="7615" y="938"/>
                    <a:pt x="6678" y="1"/>
                    <a:pt x="5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8"/>
            <p:cNvSpPr/>
            <p:nvPr/>
          </p:nvSpPr>
          <p:spPr>
            <a:xfrm>
              <a:off x="4644950" y="2001750"/>
              <a:ext cx="392575" cy="190975"/>
            </a:xfrm>
            <a:custGeom>
              <a:avLst/>
              <a:gdLst/>
              <a:ahLst/>
              <a:cxnLst/>
              <a:rect l="l" t="t" r="r" b="b"/>
              <a:pathLst>
                <a:path w="15703" h="7639" extrusionOk="0">
                  <a:moveTo>
                    <a:pt x="1202" y="1203"/>
                  </a:moveTo>
                  <a:lnTo>
                    <a:pt x="2901" y="1207"/>
                  </a:lnTo>
                  <a:lnTo>
                    <a:pt x="2901" y="3223"/>
                  </a:lnTo>
                  <a:lnTo>
                    <a:pt x="1202" y="3223"/>
                  </a:lnTo>
                  <a:lnTo>
                    <a:pt x="1202" y="1203"/>
                  </a:lnTo>
                  <a:close/>
                  <a:moveTo>
                    <a:pt x="5802" y="1203"/>
                  </a:moveTo>
                  <a:lnTo>
                    <a:pt x="5802" y="3223"/>
                  </a:lnTo>
                  <a:lnTo>
                    <a:pt x="4108" y="3223"/>
                  </a:lnTo>
                  <a:lnTo>
                    <a:pt x="4108" y="1203"/>
                  </a:lnTo>
                  <a:close/>
                  <a:moveTo>
                    <a:pt x="8703" y="1203"/>
                  </a:moveTo>
                  <a:lnTo>
                    <a:pt x="8703" y="3223"/>
                  </a:lnTo>
                  <a:lnTo>
                    <a:pt x="7004" y="3223"/>
                  </a:lnTo>
                  <a:lnTo>
                    <a:pt x="7004" y="1203"/>
                  </a:lnTo>
                  <a:close/>
                  <a:moveTo>
                    <a:pt x="11600" y="1203"/>
                  </a:moveTo>
                  <a:lnTo>
                    <a:pt x="11600" y="3219"/>
                  </a:lnTo>
                  <a:lnTo>
                    <a:pt x="9905" y="3223"/>
                  </a:lnTo>
                  <a:lnTo>
                    <a:pt x="9905" y="1203"/>
                  </a:lnTo>
                  <a:close/>
                  <a:moveTo>
                    <a:pt x="14501" y="1203"/>
                  </a:moveTo>
                  <a:lnTo>
                    <a:pt x="14501" y="3223"/>
                  </a:lnTo>
                  <a:lnTo>
                    <a:pt x="12801" y="3223"/>
                  </a:lnTo>
                  <a:lnTo>
                    <a:pt x="12801" y="1203"/>
                  </a:lnTo>
                  <a:close/>
                  <a:moveTo>
                    <a:pt x="2901" y="4425"/>
                  </a:moveTo>
                  <a:lnTo>
                    <a:pt x="2901" y="6437"/>
                  </a:lnTo>
                  <a:lnTo>
                    <a:pt x="1202" y="6437"/>
                  </a:lnTo>
                  <a:lnTo>
                    <a:pt x="1202" y="4425"/>
                  </a:lnTo>
                  <a:close/>
                  <a:moveTo>
                    <a:pt x="5802" y="4425"/>
                  </a:moveTo>
                  <a:lnTo>
                    <a:pt x="5802" y="6437"/>
                  </a:lnTo>
                  <a:lnTo>
                    <a:pt x="4108" y="6437"/>
                  </a:lnTo>
                  <a:lnTo>
                    <a:pt x="4108" y="4425"/>
                  </a:lnTo>
                  <a:close/>
                  <a:moveTo>
                    <a:pt x="8703" y="4425"/>
                  </a:moveTo>
                  <a:lnTo>
                    <a:pt x="8703" y="6437"/>
                  </a:lnTo>
                  <a:lnTo>
                    <a:pt x="7004" y="6437"/>
                  </a:lnTo>
                  <a:lnTo>
                    <a:pt x="7004" y="4425"/>
                  </a:lnTo>
                  <a:close/>
                  <a:moveTo>
                    <a:pt x="11600" y="4425"/>
                  </a:moveTo>
                  <a:lnTo>
                    <a:pt x="11600" y="6437"/>
                  </a:lnTo>
                  <a:lnTo>
                    <a:pt x="9905" y="6437"/>
                  </a:lnTo>
                  <a:lnTo>
                    <a:pt x="9905" y="4425"/>
                  </a:lnTo>
                  <a:close/>
                  <a:moveTo>
                    <a:pt x="14501" y="4425"/>
                  </a:moveTo>
                  <a:lnTo>
                    <a:pt x="14501" y="6437"/>
                  </a:lnTo>
                  <a:lnTo>
                    <a:pt x="12801" y="6437"/>
                  </a:lnTo>
                  <a:lnTo>
                    <a:pt x="12801" y="4425"/>
                  </a:lnTo>
                  <a:close/>
                  <a:moveTo>
                    <a:pt x="0" y="1"/>
                  </a:moveTo>
                  <a:lnTo>
                    <a:pt x="0" y="7638"/>
                  </a:lnTo>
                  <a:lnTo>
                    <a:pt x="15702" y="7638"/>
                  </a:lnTo>
                  <a:lnTo>
                    <a:pt x="15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68"/>
          <p:cNvGrpSpPr/>
          <p:nvPr/>
        </p:nvGrpSpPr>
        <p:grpSpPr>
          <a:xfrm>
            <a:off x="2800040" y="1576157"/>
            <a:ext cx="348046" cy="472172"/>
            <a:chOff x="7671300" y="2652250"/>
            <a:chExt cx="389400" cy="528275"/>
          </a:xfrm>
        </p:grpSpPr>
        <p:sp>
          <p:nvSpPr>
            <p:cNvPr id="626" name="Google Shape;626;p68"/>
            <p:cNvSpPr/>
            <p:nvPr/>
          </p:nvSpPr>
          <p:spPr>
            <a:xfrm>
              <a:off x="7671300" y="2652250"/>
              <a:ext cx="389400" cy="528275"/>
            </a:xfrm>
            <a:custGeom>
              <a:avLst/>
              <a:gdLst/>
              <a:ahLst/>
              <a:cxnLst/>
              <a:rect l="l" t="t" r="r" b="b"/>
              <a:pathLst>
                <a:path w="15576" h="21131" extrusionOk="0">
                  <a:moveTo>
                    <a:pt x="7788" y="1185"/>
                  </a:moveTo>
                  <a:cubicBezTo>
                    <a:pt x="11428" y="1185"/>
                    <a:pt x="14365" y="4152"/>
                    <a:pt x="14334" y="7792"/>
                  </a:cubicBezTo>
                  <a:lnTo>
                    <a:pt x="14334" y="8307"/>
                  </a:lnTo>
                  <a:cubicBezTo>
                    <a:pt x="14329" y="9742"/>
                    <a:pt x="13858" y="11138"/>
                    <a:pt x="12987" y="12278"/>
                  </a:cubicBezTo>
                  <a:lnTo>
                    <a:pt x="7788" y="19083"/>
                  </a:lnTo>
                  <a:lnTo>
                    <a:pt x="2589" y="12278"/>
                  </a:lnTo>
                  <a:cubicBezTo>
                    <a:pt x="1718" y="11138"/>
                    <a:pt x="1247" y="9742"/>
                    <a:pt x="1247" y="8307"/>
                  </a:cubicBezTo>
                  <a:lnTo>
                    <a:pt x="1247" y="7792"/>
                  </a:lnTo>
                  <a:cubicBezTo>
                    <a:pt x="1211" y="4152"/>
                    <a:pt x="4152" y="1185"/>
                    <a:pt x="7788" y="1185"/>
                  </a:cubicBezTo>
                  <a:close/>
                  <a:moveTo>
                    <a:pt x="7788" y="1"/>
                  </a:moveTo>
                  <a:cubicBezTo>
                    <a:pt x="3492" y="1"/>
                    <a:pt x="1" y="3496"/>
                    <a:pt x="1" y="7792"/>
                  </a:cubicBezTo>
                  <a:lnTo>
                    <a:pt x="1" y="8307"/>
                  </a:lnTo>
                  <a:cubicBezTo>
                    <a:pt x="1" y="10015"/>
                    <a:pt x="564" y="11675"/>
                    <a:pt x="1599" y="13035"/>
                  </a:cubicBezTo>
                  <a:lnTo>
                    <a:pt x="7788" y="21130"/>
                  </a:lnTo>
                  <a:lnTo>
                    <a:pt x="13977" y="13035"/>
                  </a:lnTo>
                  <a:cubicBezTo>
                    <a:pt x="15012" y="11675"/>
                    <a:pt x="15571" y="10015"/>
                    <a:pt x="15575" y="8303"/>
                  </a:cubicBezTo>
                  <a:lnTo>
                    <a:pt x="15575" y="7792"/>
                  </a:lnTo>
                  <a:cubicBezTo>
                    <a:pt x="15575" y="3500"/>
                    <a:pt x="12084" y="1"/>
                    <a:pt x="7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8"/>
            <p:cNvSpPr/>
            <p:nvPr/>
          </p:nvSpPr>
          <p:spPr>
            <a:xfrm>
              <a:off x="7721925" y="2714425"/>
              <a:ext cx="277675" cy="267175"/>
            </a:xfrm>
            <a:custGeom>
              <a:avLst/>
              <a:gdLst/>
              <a:ahLst/>
              <a:cxnLst/>
              <a:rect l="l" t="t" r="r" b="b"/>
              <a:pathLst>
                <a:path w="11107" h="10687" extrusionOk="0">
                  <a:moveTo>
                    <a:pt x="5761" y="1245"/>
                  </a:moveTo>
                  <a:cubicBezTo>
                    <a:pt x="6289" y="1245"/>
                    <a:pt x="6822" y="1348"/>
                    <a:pt x="7330" y="1559"/>
                  </a:cubicBezTo>
                  <a:cubicBezTo>
                    <a:pt x="8862" y="2193"/>
                    <a:pt x="9861" y="3685"/>
                    <a:pt x="9861" y="5345"/>
                  </a:cubicBezTo>
                  <a:cubicBezTo>
                    <a:pt x="9861" y="7607"/>
                    <a:pt x="8026" y="9443"/>
                    <a:pt x="5763" y="9447"/>
                  </a:cubicBezTo>
                  <a:cubicBezTo>
                    <a:pt x="4103" y="9447"/>
                    <a:pt x="2611" y="8448"/>
                    <a:pt x="1973" y="6916"/>
                  </a:cubicBezTo>
                  <a:cubicBezTo>
                    <a:pt x="1339" y="5384"/>
                    <a:pt x="1691" y="3619"/>
                    <a:pt x="2862" y="2448"/>
                  </a:cubicBezTo>
                  <a:cubicBezTo>
                    <a:pt x="3648" y="1663"/>
                    <a:pt x="4695" y="1245"/>
                    <a:pt x="5761" y="1245"/>
                  </a:cubicBezTo>
                  <a:close/>
                  <a:moveTo>
                    <a:pt x="5763" y="1"/>
                  </a:moveTo>
                  <a:cubicBezTo>
                    <a:pt x="3602" y="1"/>
                    <a:pt x="1656" y="1304"/>
                    <a:pt x="828" y="3302"/>
                  </a:cubicBezTo>
                  <a:cubicBezTo>
                    <a:pt x="1" y="5296"/>
                    <a:pt x="459" y="7594"/>
                    <a:pt x="1986" y="9122"/>
                  </a:cubicBezTo>
                  <a:cubicBezTo>
                    <a:pt x="3008" y="10143"/>
                    <a:pt x="4374" y="10687"/>
                    <a:pt x="5764" y="10687"/>
                  </a:cubicBezTo>
                  <a:cubicBezTo>
                    <a:pt x="6452" y="10687"/>
                    <a:pt x="7145" y="10553"/>
                    <a:pt x="7806" y="10279"/>
                  </a:cubicBezTo>
                  <a:cubicBezTo>
                    <a:pt x="9804" y="9456"/>
                    <a:pt x="11107" y="7506"/>
                    <a:pt x="11107" y="5345"/>
                  </a:cubicBezTo>
                  <a:cubicBezTo>
                    <a:pt x="11103" y="2396"/>
                    <a:pt x="8712" y="5"/>
                    <a:pt x="5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8"/>
            <p:cNvSpPr/>
            <p:nvPr/>
          </p:nvSpPr>
          <p:spPr>
            <a:xfrm>
              <a:off x="7799950" y="2793775"/>
              <a:ext cx="132100" cy="111625"/>
            </a:xfrm>
            <a:custGeom>
              <a:avLst/>
              <a:gdLst/>
              <a:ahLst/>
              <a:cxnLst/>
              <a:rect l="l" t="t" r="r" b="b"/>
              <a:pathLst>
                <a:path w="5284" h="4465" extrusionOk="0">
                  <a:moveTo>
                    <a:pt x="3377" y="1246"/>
                  </a:moveTo>
                  <a:lnTo>
                    <a:pt x="3377" y="3218"/>
                  </a:lnTo>
                  <a:lnTo>
                    <a:pt x="1911" y="3218"/>
                  </a:lnTo>
                  <a:lnTo>
                    <a:pt x="1911" y="1246"/>
                  </a:lnTo>
                  <a:close/>
                  <a:moveTo>
                    <a:pt x="666" y="1"/>
                  </a:moveTo>
                  <a:lnTo>
                    <a:pt x="666" y="3218"/>
                  </a:lnTo>
                  <a:lnTo>
                    <a:pt x="1" y="3218"/>
                  </a:lnTo>
                  <a:lnTo>
                    <a:pt x="1" y="4464"/>
                  </a:lnTo>
                  <a:lnTo>
                    <a:pt x="5283" y="4464"/>
                  </a:lnTo>
                  <a:lnTo>
                    <a:pt x="5283" y="3218"/>
                  </a:lnTo>
                  <a:lnTo>
                    <a:pt x="4618" y="3218"/>
                  </a:lnTo>
                  <a:lnTo>
                    <a:pt x="46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 name="Google Shape;629;p68"/>
          <p:cNvSpPr txBox="1">
            <a:spLocks noGrp="1"/>
          </p:cNvSpPr>
          <p:nvPr>
            <p:ph type="subTitle" idx="2"/>
          </p:nvPr>
        </p:nvSpPr>
        <p:spPr>
          <a:xfrm>
            <a:off x="2264354" y="4031261"/>
            <a:ext cx="14859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ROOM TYPE</a:t>
            </a:r>
            <a:endParaRPr sz="1600"/>
          </a:p>
        </p:txBody>
      </p:sp>
      <p:sp>
        <p:nvSpPr>
          <p:cNvPr id="630" name="Google Shape;630;p68"/>
          <p:cNvSpPr txBox="1">
            <a:spLocks noGrp="1"/>
          </p:cNvSpPr>
          <p:nvPr>
            <p:ph type="subTitle" idx="4"/>
          </p:nvPr>
        </p:nvSpPr>
        <p:spPr>
          <a:xfrm>
            <a:off x="3829207" y="4031261"/>
            <a:ext cx="14859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CHECKOUT &amp; PAYMENT</a:t>
            </a:r>
            <a:endParaRPr sz="1600"/>
          </a:p>
        </p:txBody>
      </p:sp>
      <p:sp>
        <p:nvSpPr>
          <p:cNvPr id="631" name="Google Shape;631;p68"/>
          <p:cNvSpPr txBox="1">
            <a:spLocks noGrp="1"/>
          </p:cNvSpPr>
          <p:nvPr>
            <p:ph type="subTitle" idx="6"/>
          </p:nvPr>
        </p:nvSpPr>
        <p:spPr>
          <a:xfrm>
            <a:off x="5394057" y="4031261"/>
            <a:ext cx="1485600" cy="42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BOOKING SUMMARY</a:t>
            </a:r>
            <a:endParaRPr sz="1600"/>
          </a:p>
        </p:txBody>
      </p:sp>
      <p:sp>
        <p:nvSpPr>
          <p:cNvPr id="632" name="Google Shape;632;p68"/>
          <p:cNvSpPr/>
          <p:nvPr/>
        </p:nvSpPr>
        <p:spPr>
          <a:xfrm>
            <a:off x="2578350" y="3139613"/>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8"/>
          <p:cNvSpPr/>
          <p:nvPr/>
        </p:nvSpPr>
        <p:spPr>
          <a:xfrm>
            <a:off x="4146925" y="3139600"/>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8"/>
          <p:cNvSpPr/>
          <p:nvPr/>
        </p:nvSpPr>
        <p:spPr>
          <a:xfrm>
            <a:off x="5681338" y="3139600"/>
            <a:ext cx="850500" cy="85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8"/>
          <p:cNvSpPr/>
          <p:nvPr/>
        </p:nvSpPr>
        <p:spPr>
          <a:xfrm>
            <a:off x="2737236" y="3355893"/>
            <a:ext cx="540123" cy="417963"/>
          </a:xfrm>
          <a:custGeom>
            <a:avLst/>
            <a:gdLst/>
            <a:ahLst/>
            <a:cxnLst/>
            <a:rect l="l" t="t" r="r" b="b"/>
            <a:pathLst>
              <a:path w="24172" h="18705" extrusionOk="0">
                <a:moveTo>
                  <a:pt x="17960" y="4249"/>
                </a:moveTo>
                <a:lnTo>
                  <a:pt x="17960" y="6731"/>
                </a:lnTo>
                <a:lnTo>
                  <a:pt x="12792" y="6731"/>
                </a:lnTo>
                <a:lnTo>
                  <a:pt x="12792" y="4249"/>
                </a:lnTo>
                <a:close/>
                <a:moveTo>
                  <a:pt x="11375" y="4249"/>
                </a:moveTo>
                <a:lnTo>
                  <a:pt x="11375" y="6736"/>
                </a:lnTo>
                <a:lnTo>
                  <a:pt x="6207" y="6736"/>
                </a:lnTo>
                <a:lnTo>
                  <a:pt x="6207" y="4249"/>
                </a:lnTo>
                <a:close/>
                <a:moveTo>
                  <a:pt x="20795" y="1418"/>
                </a:moveTo>
                <a:lnTo>
                  <a:pt x="20795" y="6736"/>
                </a:lnTo>
                <a:lnTo>
                  <a:pt x="19378" y="6736"/>
                </a:lnTo>
                <a:lnTo>
                  <a:pt x="19378" y="2836"/>
                </a:lnTo>
                <a:lnTo>
                  <a:pt x="4794" y="2836"/>
                </a:lnTo>
                <a:lnTo>
                  <a:pt x="4794" y="6736"/>
                </a:lnTo>
                <a:lnTo>
                  <a:pt x="3377" y="6736"/>
                </a:lnTo>
                <a:lnTo>
                  <a:pt x="3377" y="1418"/>
                </a:lnTo>
                <a:close/>
                <a:moveTo>
                  <a:pt x="21174" y="8149"/>
                </a:moveTo>
                <a:cubicBezTo>
                  <a:pt x="22045" y="8149"/>
                  <a:pt x="22754" y="8857"/>
                  <a:pt x="22754" y="9729"/>
                </a:cubicBezTo>
                <a:lnTo>
                  <a:pt x="22754" y="14087"/>
                </a:lnTo>
                <a:lnTo>
                  <a:pt x="1418" y="14087"/>
                </a:lnTo>
                <a:lnTo>
                  <a:pt x="1418" y="9729"/>
                </a:lnTo>
                <a:cubicBezTo>
                  <a:pt x="1418" y="8857"/>
                  <a:pt x="2126" y="8149"/>
                  <a:pt x="2998" y="8149"/>
                </a:cubicBezTo>
                <a:close/>
                <a:moveTo>
                  <a:pt x="22081" y="15504"/>
                </a:moveTo>
                <a:lnTo>
                  <a:pt x="22081" y="17291"/>
                </a:lnTo>
                <a:lnTo>
                  <a:pt x="2087" y="17291"/>
                </a:lnTo>
                <a:lnTo>
                  <a:pt x="2087" y="15504"/>
                </a:lnTo>
                <a:close/>
                <a:moveTo>
                  <a:pt x="1964" y="1"/>
                </a:moveTo>
                <a:lnTo>
                  <a:pt x="1964" y="6920"/>
                </a:lnTo>
                <a:cubicBezTo>
                  <a:pt x="784" y="7356"/>
                  <a:pt x="5" y="8479"/>
                  <a:pt x="0" y="9733"/>
                </a:cubicBezTo>
                <a:lnTo>
                  <a:pt x="0" y="15504"/>
                </a:lnTo>
                <a:lnTo>
                  <a:pt x="674" y="15504"/>
                </a:lnTo>
                <a:lnTo>
                  <a:pt x="674" y="18704"/>
                </a:lnTo>
                <a:lnTo>
                  <a:pt x="23502" y="18704"/>
                </a:lnTo>
                <a:lnTo>
                  <a:pt x="23502" y="15504"/>
                </a:lnTo>
                <a:lnTo>
                  <a:pt x="24172" y="15504"/>
                </a:lnTo>
                <a:lnTo>
                  <a:pt x="24172" y="9733"/>
                </a:lnTo>
                <a:cubicBezTo>
                  <a:pt x="24167" y="8479"/>
                  <a:pt x="23388" y="7356"/>
                  <a:pt x="22213" y="6920"/>
                </a:cubicBezTo>
                <a:lnTo>
                  <a:pt x="22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68"/>
          <p:cNvGrpSpPr/>
          <p:nvPr/>
        </p:nvGrpSpPr>
        <p:grpSpPr>
          <a:xfrm>
            <a:off x="4319036" y="3393547"/>
            <a:ext cx="472150" cy="342616"/>
            <a:chOff x="1001775" y="2652475"/>
            <a:chExt cx="528250" cy="383325"/>
          </a:xfrm>
        </p:grpSpPr>
        <p:sp>
          <p:nvSpPr>
            <p:cNvPr id="637" name="Google Shape;637;p68"/>
            <p:cNvSpPr/>
            <p:nvPr/>
          </p:nvSpPr>
          <p:spPr>
            <a:xfrm>
              <a:off x="1125575" y="2778925"/>
              <a:ext cx="280650" cy="130550"/>
            </a:xfrm>
            <a:custGeom>
              <a:avLst/>
              <a:gdLst/>
              <a:ahLst/>
              <a:cxnLst/>
              <a:rect l="l" t="t" r="r" b="b"/>
              <a:pathLst>
                <a:path w="11226" h="5222" extrusionOk="0">
                  <a:moveTo>
                    <a:pt x="2509" y="1237"/>
                  </a:moveTo>
                  <a:lnTo>
                    <a:pt x="2509" y="3984"/>
                  </a:lnTo>
                  <a:lnTo>
                    <a:pt x="1237" y="3984"/>
                  </a:lnTo>
                  <a:lnTo>
                    <a:pt x="1237" y="1237"/>
                  </a:lnTo>
                  <a:close/>
                  <a:moveTo>
                    <a:pt x="0" y="0"/>
                  </a:moveTo>
                  <a:lnTo>
                    <a:pt x="0" y="5221"/>
                  </a:lnTo>
                  <a:lnTo>
                    <a:pt x="3746" y="5221"/>
                  </a:lnTo>
                  <a:lnTo>
                    <a:pt x="3746" y="3227"/>
                  </a:lnTo>
                  <a:lnTo>
                    <a:pt x="11225" y="3227"/>
                  </a:lnTo>
                  <a:lnTo>
                    <a:pt x="11225" y="617"/>
                  </a:lnTo>
                  <a:lnTo>
                    <a:pt x="9988" y="617"/>
                  </a:lnTo>
                  <a:lnTo>
                    <a:pt x="9988" y="1990"/>
                  </a:lnTo>
                  <a:lnTo>
                    <a:pt x="9143" y="1990"/>
                  </a:lnTo>
                  <a:lnTo>
                    <a:pt x="9143" y="617"/>
                  </a:lnTo>
                  <a:lnTo>
                    <a:pt x="7906" y="617"/>
                  </a:lnTo>
                  <a:lnTo>
                    <a:pt x="7906" y="1990"/>
                  </a:lnTo>
                  <a:lnTo>
                    <a:pt x="3746" y="1990"/>
                  </a:lnTo>
                  <a:lnTo>
                    <a:pt x="37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8"/>
            <p:cNvSpPr/>
            <p:nvPr/>
          </p:nvSpPr>
          <p:spPr>
            <a:xfrm>
              <a:off x="1001775" y="2652475"/>
              <a:ext cx="528250" cy="383325"/>
            </a:xfrm>
            <a:custGeom>
              <a:avLst/>
              <a:gdLst/>
              <a:ahLst/>
              <a:cxnLst/>
              <a:rect l="l" t="t" r="r" b="b"/>
              <a:pathLst>
                <a:path w="21130" h="15333" extrusionOk="0">
                  <a:moveTo>
                    <a:pt x="19893" y="1238"/>
                  </a:moveTo>
                  <a:lnTo>
                    <a:pt x="19893" y="14096"/>
                  </a:lnTo>
                  <a:lnTo>
                    <a:pt x="1237" y="14096"/>
                  </a:lnTo>
                  <a:lnTo>
                    <a:pt x="1237" y="1238"/>
                  </a:lnTo>
                  <a:close/>
                  <a:moveTo>
                    <a:pt x="0" y="1"/>
                  </a:moveTo>
                  <a:lnTo>
                    <a:pt x="0" y="15333"/>
                  </a:lnTo>
                  <a:lnTo>
                    <a:pt x="21129" y="15333"/>
                  </a:lnTo>
                  <a:lnTo>
                    <a:pt x="211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68"/>
          <p:cNvGrpSpPr/>
          <p:nvPr/>
        </p:nvGrpSpPr>
        <p:grpSpPr>
          <a:xfrm>
            <a:off x="5867003" y="3427410"/>
            <a:ext cx="472172" cy="274933"/>
            <a:chOff x="1818875" y="1852975"/>
            <a:chExt cx="528275" cy="307600"/>
          </a:xfrm>
        </p:grpSpPr>
        <p:sp>
          <p:nvSpPr>
            <p:cNvPr id="640" name="Google Shape;640;p68"/>
            <p:cNvSpPr/>
            <p:nvPr/>
          </p:nvSpPr>
          <p:spPr>
            <a:xfrm>
              <a:off x="1818875" y="1852975"/>
              <a:ext cx="528275" cy="307600"/>
            </a:xfrm>
            <a:custGeom>
              <a:avLst/>
              <a:gdLst/>
              <a:ahLst/>
              <a:cxnLst/>
              <a:rect l="l" t="t" r="r" b="b"/>
              <a:pathLst>
                <a:path w="21131" h="12304" extrusionOk="0">
                  <a:moveTo>
                    <a:pt x="17961" y="1237"/>
                  </a:moveTo>
                  <a:cubicBezTo>
                    <a:pt x="18238" y="2166"/>
                    <a:pt x="18964" y="2893"/>
                    <a:pt x="19893" y="3170"/>
                  </a:cubicBezTo>
                  <a:lnTo>
                    <a:pt x="19893" y="9135"/>
                  </a:lnTo>
                  <a:cubicBezTo>
                    <a:pt x="18964" y="9412"/>
                    <a:pt x="18238" y="10138"/>
                    <a:pt x="17961" y="11067"/>
                  </a:cubicBezTo>
                  <a:lnTo>
                    <a:pt x="3170" y="11067"/>
                  </a:lnTo>
                  <a:cubicBezTo>
                    <a:pt x="2893" y="10138"/>
                    <a:pt x="2166" y="9412"/>
                    <a:pt x="1238" y="9135"/>
                  </a:cubicBezTo>
                  <a:lnTo>
                    <a:pt x="1238" y="3170"/>
                  </a:lnTo>
                  <a:cubicBezTo>
                    <a:pt x="2166" y="2893"/>
                    <a:pt x="2893" y="2166"/>
                    <a:pt x="3170" y="1237"/>
                  </a:cubicBezTo>
                  <a:close/>
                  <a:moveTo>
                    <a:pt x="2096" y="0"/>
                  </a:moveTo>
                  <a:lnTo>
                    <a:pt x="2043" y="564"/>
                  </a:lnTo>
                  <a:cubicBezTo>
                    <a:pt x="1973" y="1347"/>
                    <a:pt x="1348" y="1973"/>
                    <a:pt x="564" y="2043"/>
                  </a:cubicBezTo>
                  <a:lnTo>
                    <a:pt x="1" y="2096"/>
                  </a:lnTo>
                  <a:lnTo>
                    <a:pt x="1" y="10209"/>
                  </a:lnTo>
                  <a:lnTo>
                    <a:pt x="564" y="10261"/>
                  </a:lnTo>
                  <a:cubicBezTo>
                    <a:pt x="1348" y="10332"/>
                    <a:pt x="1973" y="10957"/>
                    <a:pt x="2043" y="11740"/>
                  </a:cubicBezTo>
                  <a:lnTo>
                    <a:pt x="2096" y="12304"/>
                  </a:lnTo>
                  <a:lnTo>
                    <a:pt x="19035" y="12304"/>
                  </a:lnTo>
                  <a:lnTo>
                    <a:pt x="19083" y="11740"/>
                  </a:lnTo>
                  <a:cubicBezTo>
                    <a:pt x="19158" y="10957"/>
                    <a:pt x="19779" y="10336"/>
                    <a:pt x="20567" y="10266"/>
                  </a:cubicBezTo>
                  <a:lnTo>
                    <a:pt x="21130" y="10209"/>
                  </a:lnTo>
                  <a:lnTo>
                    <a:pt x="21130" y="2096"/>
                  </a:lnTo>
                  <a:lnTo>
                    <a:pt x="20567" y="2043"/>
                  </a:lnTo>
                  <a:cubicBezTo>
                    <a:pt x="19779" y="1973"/>
                    <a:pt x="19154" y="1347"/>
                    <a:pt x="19083" y="564"/>
                  </a:cubicBezTo>
                  <a:lnTo>
                    <a:pt x="19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8"/>
            <p:cNvSpPr/>
            <p:nvPr/>
          </p:nvSpPr>
          <p:spPr>
            <a:xfrm>
              <a:off x="1889425" y="1955200"/>
              <a:ext cx="104800" cy="103150"/>
            </a:xfrm>
            <a:custGeom>
              <a:avLst/>
              <a:gdLst/>
              <a:ahLst/>
              <a:cxnLst/>
              <a:rect l="l" t="t" r="r" b="b"/>
              <a:pathLst>
                <a:path w="4192" h="4126" extrusionOk="0">
                  <a:moveTo>
                    <a:pt x="1475" y="1"/>
                  </a:moveTo>
                  <a:lnTo>
                    <a:pt x="1475" y="991"/>
                  </a:lnTo>
                  <a:lnTo>
                    <a:pt x="621" y="498"/>
                  </a:lnTo>
                  <a:lnTo>
                    <a:pt x="0" y="1568"/>
                  </a:lnTo>
                  <a:lnTo>
                    <a:pt x="859" y="2065"/>
                  </a:lnTo>
                  <a:lnTo>
                    <a:pt x="0" y="2558"/>
                  </a:lnTo>
                  <a:lnTo>
                    <a:pt x="621" y="3632"/>
                  </a:lnTo>
                  <a:lnTo>
                    <a:pt x="1475" y="3135"/>
                  </a:lnTo>
                  <a:lnTo>
                    <a:pt x="1475" y="4126"/>
                  </a:lnTo>
                  <a:lnTo>
                    <a:pt x="2716" y="4126"/>
                  </a:lnTo>
                  <a:lnTo>
                    <a:pt x="2716" y="3135"/>
                  </a:lnTo>
                  <a:lnTo>
                    <a:pt x="3570" y="3632"/>
                  </a:lnTo>
                  <a:lnTo>
                    <a:pt x="4191" y="2558"/>
                  </a:lnTo>
                  <a:lnTo>
                    <a:pt x="3333" y="2065"/>
                  </a:lnTo>
                  <a:lnTo>
                    <a:pt x="4191" y="1568"/>
                  </a:lnTo>
                  <a:lnTo>
                    <a:pt x="3570" y="498"/>
                  </a:lnTo>
                  <a:lnTo>
                    <a:pt x="2712" y="991"/>
                  </a:lnTo>
                  <a:lnTo>
                    <a:pt x="2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8"/>
            <p:cNvSpPr/>
            <p:nvPr/>
          </p:nvSpPr>
          <p:spPr>
            <a:xfrm>
              <a:off x="2171800" y="1955200"/>
              <a:ext cx="104700" cy="103150"/>
            </a:xfrm>
            <a:custGeom>
              <a:avLst/>
              <a:gdLst/>
              <a:ahLst/>
              <a:cxnLst/>
              <a:rect l="l" t="t" r="r" b="b"/>
              <a:pathLst>
                <a:path w="4188" h="4126" extrusionOk="0">
                  <a:moveTo>
                    <a:pt x="1475" y="1"/>
                  </a:moveTo>
                  <a:lnTo>
                    <a:pt x="1475" y="991"/>
                  </a:lnTo>
                  <a:lnTo>
                    <a:pt x="617" y="498"/>
                  </a:lnTo>
                  <a:lnTo>
                    <a:pt x="1" y="1568"/>
                  </a:lnTo>
                  <a:lnTo>
                    <a:pt x="855" y="2065"/>
                  </a:lnTo>
                  <a:lnTo>
                    <a:pt x="1" y="2558"/>
                  </a:lnTo>
                  <a:lnTo>
                    <a:pt x="617" y="3632"/>
                  </a:lnTo>
                  <a:lnTo>
                    <a:pt x="1475" y="3135"/>
                  </a:lnTo>
                  <a:lnTo>
                    <a:pt x="1475" y="4126"/>
                  </a:lnTo>
                  <a:lnTo>
                    <a:pt x="2712" y="4126"/>
                  </a:lnTo>
                  <a:lnTo>
                    <a:pt x="2712" y="3135"/>
                  </a:lnTo>
                  <a:lnTo>
                    <a:pt x="3571" y="3632"/>
                  </a:lnTo>
                  <a:lnTo>
                    <a:pt x="4187" y="2558"/>
                  </a:lnTo>
                  <a:lnTo>
                    <a:pt x="3333" y="2065"/>
                  </a:lnTo>
                  <a:lnTo>
                    <a:pt x="4187" y="1568"/>
                  </a:lnTo>
                  <a:lnTo>
                    <a:pt x="3571" y="498"/>
                  </a:lnTo>
                  <a:lnTo>
                    <a:pt x="2712" y="991"/>
                  </a:lnTo>
                  <a:lnTo>
                    <a:pt x="2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8"/>
            <p:cNvSpPr/>
            <p:nvPr/>
          </p:nvSpPr>
          <p:spPr>
            <a:xfrm>
              <a:off x="2030625" y="1955200"/>
              <a:ext cx="104775" cy="103150"/>
            </a:xfrm>
            <a:custGeom>
              <a:avLst/>
              <a:gdLst/>
              <a:ahLst/>
              <a:cxnLst/>
              <a:rect l="l" t="t" r="r" b="b"/>
              <a:pathLst>
                <a:path w="4191" h="4126" extrusionOk="0">
                  <a:moveTo>
                    <a:pt x="1475" y="1"/>
                  </a:moveTo>
                  <a:lnTo>
                    <a:pt x="1475" y="991"/>
                  </a:lnTo>
                  <a:lnTo>
                    <a:pt x="616" y="498"/>
                  </a:lnTo>
                  <a:lnTo>
                    <a:pt x="0" y="1568"/>
                  </a:lnTo>
                  <a:lnTo>
                    <a:pt x="858" y="2065"/>
                  </a:lnTo>
                  <a:lnTo>
                    <a:pt x="0" y="2558"/>
                  </a:lnTo>
                  <a:lnTo>
                    <a:pt x="621" y="3632"/>
                  </a:lnTo>
                  <a:lnTo>
                    <a:pt x="1475" y="3135"/>
                  </a:lnTo>
                  <a:lnTo>
                    <a:pt x="1475" y="4126"/>
                  </a:lnTo>
                  <a:lnTo>
                    <a:pt x="2712" y="4126"/>
                  </a:lnTo>
                  <a:lnTo>
                    <a:pt x="2712" y="3135"/>
                  </a:lnTo>
                  <a:lnTo>
                    <a:pt x="3570" y="3632"/>
                  </a:lnTo>
                  <a:lnTo>
                    <a:pt x="4191" y="2558"/>
                  </a:lnTo>
                  <a:lnTo>
                    <a:pt x="3332" y="2065"/>
                  </a:lnTo>
                  <a:lnTo>
                    <a:pt x="4191" y="1568"/>
                  </a:lnTo>
                  <a:lnTo>
                    <a:pt x="3570" y="498"/>
                  </a:lnTo>
                  <a:lnTo>
                    <a:pt x="2712" y="991"/>
                  </a:lnTo>
                  <a:lnTo>
                    <a:pt x="2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9"/>
          <p:cNvSpPr/>
          <p:nvPr/>
        </p:nvSpPr>
        <p:spPr>
          <a:xfrm rot="-212052">
            <a:off x="3907225" y="3080759"/>
            <a:ext cx="6640079" cy="2813324"/>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9" name="Google Shape;649;p69"/>
          <p:cNvPicPr preferRelativeResize="0"/>
          <p:nvPr/>
        </p:nvPicPr>
        <p:blipFill rotWithShape="1">
          <a:blip r:embed="rId3">
            <a:alphaModFix/>
          </a:blip>
          <a:srcRect l="7428" r="47137" b="19152"/>
          <a:stretch/>
        </p:blipFill>
        <p:spPr>
          <a:xfrm>
            <a:off x="4005050" y="2254"/>
            <a:ext cx="5139000" cy="5139000"/>
          </a:xfrm>
          <a:prstGeom prst="rect">
            <a:avLst/>
          </a:prstGeom>
          <a:noFill/>
          <a:ln>
            <a:noFill/>
          </a:ln>
        </p:spPr>
      </p:pic>
      <p:grpSp>
        <p:nvGrpSpPr>
          <p:cNvPr id="650" name="Google Shape;650;p69"/>
          <p:cNvGrpSpPr/>
          <p:nvPr/>
        </p:nvGrpSpPr>
        <p:grpSpPr>
          <a:xfrm>
            <a:off x="1202250" y="-541588"/>
            <a:ext cx="8731675" cy="6154502"/>
            <a:chOff x="1202250" y="-541588"/>
            <a:chExt cx="8731675" cy="6154502"/>
          </a:xfrm>
        </p:grpSpPr>
        <p:sp>
          <p:nvSpPr>
            <p:cNvPr id="651" name="Google Shape;651;p69"/>
            <p:cNvSpPr/>
            <p:nvPr/>
          </p:nvSpPr>
          <p:spPr>
            <a:xfrm rot="-419981">
              <a:off x="1627974" y="-72471"/>
              <a:ext cx="8018021" cy="5216267"/>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9"/>
            <p:cNvSpPr/>
            <p:nvPr/>
          </p:nvSpPr>
          <p:spPr>
            <a:xfrm>
              <a:off x="1202250" y="-72500"/>
              <a:ext cx="8017954" cy="562394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 name="Google Shape;653;p69"/>
          <p:cNvSpPr txBox="1">
            <a:spLocks noGrp="1"/>
          </p:cNvSpPr>
          <p:nvPr>
            <p:ph type="title"/>
          </p:nvPr>
        </p:nvSpPr>
        <p:spPr>
          <a:xfrm>
            <a:off x="720000" y="705475"/>
            <a:ext cx="505620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PROBLEM STATEMENT</a:t>
            </a:r>
            <a:endParaRPr sz="3000"/>
          </a:p>
        </p:txBody>
      </p:sp>
      <p:sp>
        <p:nvSpPr>
          <p:cNvPr id="654" name="Google Shape;654;p69"/>
          <p:cNvSpPr txBox="1">
            <a:spLocks noGrp="1"/>
          </p:cNvSpPr>
          <p:nvPr>
            <p:ph type="subTitle" idx="1"/>
          </p:nvPr>
        </p:nvSpPr>
        <p:spPr>
          <a:xfrm>
            <a:off x="720000" y="1691950"/>
            <a:ext cx="3106800" cy="183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To create a functional and interactive hotel booking web app.</a:t>
            </a:r>
            <a:endParaRPr sz="2000"/>
          </a:p>
        </p:txBody>
      </p:sp>
    </p:spTree>
  </p:cSld>
  <p:clrMapOvr>
    <a:masterClrMapping/>
  </p:clrMapOvr>
</p:sld>
</file>

<file path=ppt/theme/theme1.xml><?xml version="1.0" encoding="utf-8"?>
<a:theme xmlns:a="http://schemas.openxmlformats.org/drawingml/2006/main" name="XL Hotel Marketing by Slidesgo">
  <a:themeElements>
    <a:clrScheme name="Simple Light">
      <a:dk1>
        <a:srgbClr val="000000"/>
      </a:dk1>
      <a:lt1>
        <a:srgbClr val="FFFFFF"/>
      </a:lt1>
      <a:dk2>
        <a:srgbClr val="337E90"/>
      </a:dk2>
      <a:lt2>
        <a:srgbClr val="9FC3CB"/>
      </a:lt2>
      <a:accent1>
        <a:srgbClr val="E1E7EC"/>
      </a:accent1>
      <a:accent2>
        <a:srgbClr val="212121"/>
      </a:accent2>
      <a:accent3>
        <a:srgbClr val="78909C"/>
      </a:accent3>
      <a:accent4>
        <a:srgbClr val="D7DFE5"/>
      </a:accent4>
      <a:accent5>
        <a:srgbClr val="9FC3CB"/>
      </a:accent5>
      <a:accent6>
        <a:srgbClr val="78909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2298</Words>
  <Application>Microsoft Office PowerPoint</Application>
  <PresentationFormat>On-screen Show (16:9)</PresentationFormat>
  <Paragraphs>288</Paragraphs>
  <Slides>35</Slides>
  <Notes>35</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Josefin Sans</vt:lpstr>
      <vt:lpstr>Roboto Light</vt:lpstr>
      <vt:lpstr>Poppins</vt:lpstr>
      <vt:lpstr>Lato</vt:lpstr>
      <vt:lpstr>Times New Roman</vt:lpstr>
      <vt:lpstr>Roboto</vt:lpstr>
      <vt:lpstr>Open Sans</vt:lpstr>
      <vt:lpstr>Josefin Sans Medium</vt:lpstr>
      <vt:lpstr>Arial</vt:lpstr>
      <vt:lpstr>Lato Light</vt:lpstr>
      <vt:lpstr>XL Hotel Marketing by Slidesgo</vt:lpstr>
      <vt:lpstr>PROJECT 2 Case Study 2</vt:lpstr>
      <vt:lpstr>PowerPoint Presentation</vt:lpstr>
      <vt:lpstr>TABLE OF CONTENTS</vt:lpstr>
      <vt:lpstr>01</vt:lpstr>
      <vt:lpstr>INTRODUCING THE TEAM</vt:lpstr>
      <vt:lpstr>HOTEL BOOKING WEB APP - PURPOSE</vt:lpstr>
      <vt:lpstr>TARGET AUDIENCE</vt:lpstr>
      <vt:lpstr>WEB APP FUNCTIONS</vt:lpstr>
      <vt:lpstr>PROBLEM STATEMENT</vt:lpstr>
      <vt:lpstr>02</vt:lpstr>
      <vt:lpstr>USE CASE 1: Login</vt:lpstr>
      <vt:lpstr>USE CASE 1: Login (alternative flow)</vt:lpstr>
      <vt:lpstr>USE CASE 2: Search  </vt:lpstr>
      <vt:lpstr>USE CASE 2: Search  </vt:lpstr>
      <vt:lpstr>USE CASE 3: Display Search Result  </vt:lpstr>
      <vt:lpstr>USE CASE 3: Display Search Result (Alternative Flow)</vt:lpstr>
      <vt:lpstr>USE CASE 4: Checkout Hotel  </vt:lpstr>
      <vt:lpstr>USE CASE 4: Checkout Hotel (Alternative Flow) </vt:lpstr>
      <vt:lpstr>USE CASE 5: View Selected Hotel</vt:lpstr>
      <vt:lpstr>USE CASE 6: Payment Process</vt:lpstr>
      <vt:lpstr>USE CASE 6: Payment Process</vt:lpstr>
      <vt:lpstr>USE CASE 7: Notify Users</vt:lpstr>
      <vt:lpstr>USE CASE 7: Notify Users</vt:lpstr>
      <vt:lpstr>03</vt:lpstr>
      <vt:lpstr>DEVELOPMENT PROCESS: WATERFALL MODEL</vt:lpstr>
      <vt:lpstr>DEVELOPMENT PROCESS: WATERFALL MODEL</vt:lpstr>
      <vt:lpstr>DEVELOPMENT PROCESS: AGILE METHODOLOGY</vt:lpstr>
      <vt:lpstr>RISKS &amp; CONSTRAINTS</vt:lpstr>
      <vt:lpstr>RISKS &amp; CONSTRAINTS</vt:lpstr>
      <vt:lpstr>04</vt:lpstr>
      <vt:lpstr>TIMELINE</vt:lpstr>
      <vt:lpstr>TIMELINE</vt:lpstr>
      <vt:lpstr>05</vt:lpstr>
      <vt:lpstr>MEETING WITH ASCENDAS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Jung Yi Ong</dc:creator>
  <cp:lastModifiedBy>Jung Yi Ong</cp:lastModifiedBy>
  <cp:revision>1</cp:revision>
  <dcterms:modified xsi:type="dcterms:W3CDTF">2024-08-29T07:31:20Z</dcterms:modified>
</cp:coreProperties>
</file>